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64" r:id="rId4"/>
    <p:sldId id="258" r:id="rId5"/>
    <p:sldId id="261" r:id="rId6"/>
    <p:sldId id="265" r:id="rId7"/>
    <p:sldId id="262" r:id="rId8"/>
    <p:sldId id="266" r:id="rId9"/>
    <p:sldId id="269" r:id="rId10"/>
    <p:sldId id="278" r:id="rId11"/>
    <p:sldId id="271" r:id="rId12"/>
    <p:sldId id="273" r:id="rId13"/>
    <p:sldId id="274" r:id="rId14"/>
    <p:sldId id="277" r:id="rId15"/>
    <p:sldId id="270" r:id="rId16"/>
    <p:sldId id="275"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Halant Medium" panose="020B0604020202020204" charset="0"/>
      <p:regular r:id="rId23"/>
    </p:embeddedFont>
    <p:embeddedFont>
      <p:font typeface="Overpass Light" panose="020B0604020202020204" charset="0"/>
      <p:regular r:id="rId24"/>
    </p:embeddedFont>
    <p:embeddedFont>
      <p:font typeface="Overpass Light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5C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3AA5D2-9720-4FEA-B813-54126AD66EEF}" v="9" dt="2020-12-08T06:03:49.955"/>
    <p1510:client id="{34EF1DB4-4A75-4481-B008-37B34F415B0E}" v="377" dt="2020-12-09T15:21:40.838"/>
    <p1510:client id="{668C283B-70D8-6314-AB09-37CF26AFCC54}" v="271" dt="2020-12-09T15:01:02.879"/>
    <p1510:client id="{A8B8B69F-8016-0000-85B6-156E9EF20281}" v="9" dt="2021-03-22T10:16:40.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dent - Muhammad Hazwan Bin Mohamed Hafiz" userId="ac523b48-3e12-4a67-bf56-0b44ec7f337f" providerId="ADAL" clId="{323AA5D2-9720-4FEA-B813-54126AD66EEF}"/>
    <pc:docChg chg="custSel modSld">
      <pc:chgData name="Student - Muhammad Hazwan Bin Mohamed Hafiz" userId="ac523b48-3e12-4a67-bf56-0b44ec7f337f" providerId="ADAL" clId="{323AA5D2-9720-4FEA-B813-54126AD66EEF}" dt="2020-12-08T06:03:49.956" v="14" actId="1076"/>
      <pc:docMkLst>
        <pc:docMk/>
      </pc:docMkLst>
      <pc:sldChg chg="addSp delSp modSp">
        <pc:chgData name="Student - Muhammad Hazwan Bin Mohamed Hafiz" userId="ac523b48-3e12-4a67-bf56-0b44ec7f337f" providerId="ADAL" clId="{323AA5D2-9720-4FEA-B813-54126AD66EEF}" dt="2020-12-08T06:03:49.956" v="14" actId="1076"/>
        <pc:sldMkLst>
          <pc:docMk/>
          <pc:sldMk cId="0" sldId="261"/>
        </pc:sldMkLst>
        <pc:spChg chg="mod">
          <ac:chgData name="Student - Muhammad Hazwan Bin Mohamed Hafiz" userId="ac523b48-3e12-4a67-bf56-0b44ec7f337f" providerId="ADAL" clId="{323AA5D2-9720-4FEA-B813-54126AD66EEF}" dt="2020-12-07T12:47:01.460" v="4" actId="20577"/>
          <ac:spMkLst>
            <pc:docMk/>
            <pc:sldMk cId="0" sldId="261"/>
            <ac:spMk id="9" creationId="{00000000-0000-0000-0000-000000000000}"/>
          </ac:spMkLst>
        </pc:spChg>
        <pc:picChg chg="add mod">
          <ac:chgData name="Student - Muhammad Hazwan Bin Mohamed Hafiz" userId="ac523b48-3e12-4a67-bf56-0b44ec7f337f" providerId="ADAL" clId="{323AA5D2-9720-4FEA-B813-54126AD66EEF}" dt="2020-12-08T06:03:49.956" v="14" actId="1076"/>
          <ac:picMkLst>
            <pc:docMk/>
            <pc:sldMk cId="0" sldId="261"/>
            <ac:picMk id="5" creationId="{E3EF3831-AF8F-4E56-9B17-1750CC908E8C}"/>
          </ac:picMkLst>
        </pc:picChg>
        <pc:picChg chg="del">
          <ac:chgData name="Student - Muhammad Hazwan Bin Mohamed Hafiz" userId="ac523b48-3e12-4a67-bf56-0b44ec7f337f" providerId="ADAL" clId="{323AA5D2-9720-4FEA-B813-54126AD66EEF}" dt="2020-12-07T12:39:51.892" v="0" actId="478"/>
          <ac:picMkLst>
            <pc:docMk/>
            <pc:sldMk cId="0" sldId="261"/>
            <ac:picMk id="13" creationId="{795DAD3C-1F51-4732-A74D-79C037721BF8}"/>
          </ac:picMkLst>
        </pc:picChg>
        <pc:picChg chg="del">
          <ac:chgData name="Student - Muhammad Hazwan Bin Mohamed Hafiz" userId="ac523b48-3e12-4a67-bf56-0b44ec7f337f" providerId="ADAL" clId="{323AA5D2-9720-4FEA-B813-54126AD66EEF}" dt="2020-12-08T06:03:45.837" v="13" actId="478"/>
          <ac:picMkLst>
            <pc:docMk/>
            <pc:sldMk cId="0" sldId="261"/>
            <ac:picMk id="18" creationId="{74BCB0BA-2A2B-448E-B594-89B6A2DC6755}"/>
          </ac:picMkLst>
        </pc:picChg>
      </pc:sldChg>
      <pc:sldChg chg="modSp">
        <pc:chgData name="Student - Muhammad Hazwan Bin Mohamed Hafiz" userId="ac523b48-3e12-4a67-bf56-0b44ec7f337f" providerId="ADAL" clId="{323AA5D2-9720-4FEA-B813-54126AD66EEF}" dt="2020-12-07T12:48:02.287" v="10" actId="20577"/>
        <pc:sldMkLst>
          <pc:docMk/>
          <pc:sldMk cId="2112809122" sldId="262"/>
        </pc:sldMkLst>
        <pc:spChg chg="mod">
          <ac:chgData name="Student - Muhammad Hazwan Bin Mohamed Hafiz" userId="ac523b48-3e12-4a67-bf56-0b44ec7f337f" providerId="ADAL" clId="{323AA5D2-9720-4FEA-B813-54126AD66EEF}" dt="2020-12-07T12:48:02.287" v="10" actId="20577"/>
          <ac:spMkLst>
            <pc:docMk/>
            <pc:sldMk cId="2112809122" sldId="262"/>
            <ac:spMk id="9" creationId="{00000000-0000-0000-0000-000000000000}"/>
          </ac:spMkLst>
        </pc:spChg>
      </pc:sldChg>
      <pc:sldChg chg="modSp">
        <pc:chgData name="Student - Muhammad Hazwan Bin Mohamed Hafiz" userId="ac523b48-3e12-4a67-bf56-0b44ec7f337f" providerId="ADAL" clId="{323AA5D2-9720-4FEA-B813-54126AD66EEF}" dt="2020-12-07T12:47:45.054" v="6" actId="20577"/>
        <pc:sldMkLst>
          <pc:docMk/>
          <pc:sldMk cId="3201338593" sldId="265"/>
        </pc:sldMkLst>
        <pc:spChg chg="mod">
          <ac:chgData name="Student - Muhammad Hazwan Bin Mohamed Hafiz" userId="ac523b48-3e12-4a67-bf56-0b44ec7f337f" providerId="ADAL" clId="{323AA5D2-9720-4FEA-B813-54126AD66EEF}" dt="2020-12-07T12:47:45.054" v="6" actId="20577"/>
          <ac:spMkLst>
            <pc:docMk/>
            <pc:sldMk cId="3201338593" sldId="265"/>
            <ac:spMk id="9" creationId="{00000000-0000-0000-0000-000000000000}"/>
          </ac:spMkLst>
        </pc:spChg>
      </pc:sldChg>
    </pc:docChg>
  </pc:docChgLst>
  <pc:docChgLst>
    <pc:chgData name="Student - Emily Megan Lim" userId="S::emily_lim@mymail.sutd.edu.sg::92b704cb-acfc-4946-afe0-80d91fccc41b" providerId="AD" clId="Web-{FFE81628-4832-C9BD-D5E4-81513CE9A233}"/>
    <pc:docChg chg="modSld">
      <pc:chgData name="Student - Emily Megan Lim" userId="S::emily_lim@mymail.sutd.edu.sg::92b704cb-acfc-4946-afe0-80d91fccc41b" providerId="AD" clId="Web-{FFE81628-4832-C9BD-D5E4-81513CE9A233}" dt="2020-12-08T06:16:13.154" v="21" actId="20577"/>
      <pc:docMkLst>
        <pc:docMk/>
      </pc:docMkLst>
      <pc:sldChg chg="modSp">
        <pc:chgData name="Student - Emily Megan Lim" userId="S::emily_lim@mymail.sutd.edu.sg::92b704cb-acfc-4946-afe0-80d91fccc41b" providerId="AD" clId="Web-{FFE81628-4832-C9BD-D5E4-81513CE9A233}" dt="2020-12-08T06:16:11.514" v="18" actId="20577"/>
        <pc:sldMkLst>
          <pc:docMk/>
          <pc:sldMk cId="2453465788" sldId="270"/>
        </pc:sldMkLst>
        <pc:spChg chg="mod">
          <ac:chgData name="Student - Emily Megan Lim" userId="S::emily_lim@mymail.sutd.edu.sg::92b704cb-acfc-4946-afe0-80d91fccc41b" providerId="AD" clId="Web-{FFE81628-4832-C9BD-D5E4-81513CE9A233}" dt="2020-12-08T06:16:11.514" v="18" actId="20577"/>
          <ac:spMkLst>
            <pc:docMk/>
            <pc:sldMk cId="2453465788" sldId="270"/>
            <ac:spMk id="21" creationId="{A4F4B427-6EAD-49CB-A6EE-EF5047E5DA4E}"/>
          </ac:spMkLst>
        </pc:spChg>
      </pc:sldChg>
      <pc:sldChg chg="modSp">
        <pc:chgData name="Student - Emily Megan Lim" userId="S::emily_lim@mymail.sutd.edu.sg::92b704cb-acfc-4946-afe0-80d91fccc41b" providerId="AD" clId="Web-{FFE81628-4832-C9BD-D5E4-81513CE9A233}" dt="2020-12-08T06:14:45.966" v="6" actId="20577"/>
        <pc:sldMkLst>
          <pc:docMk/>
          <pc:sldMk cId="2738383281" sldId="271"/>
        </pc:sldMkLst>
        <pc:spChg chg="mod">
          <ac:chgData name="Student - Emily Megan Lim" userId="S::emily_lim@mymail.sutd.edu.sg::92b704cb-acfc-4946-afe0-80d91fccc41b" providerId="AD" clId="Web-{FFE81628-4832-C9BD-D5E4-81513CE9A233}" dt="2020-12-08T06:14:45.966" v="6" actId="20577"/>
          <ac:spMkLst>
            <pc:docMk/>
            <pc:sldMk cId="2738383281" sldId="271"/>
            <ac:spMk id="10" creationId="{00000000-0000-0000-0000-000000000000}"/>
          </ac:spMkLst>
        </pc:spChg>
      </pc:sldChg>
    </pc:docChg>
  </pc:docChgLst>
  <pc:docChgLst>
    <pc:chgData name="Student - Emily Megan Lim" userId="S::emily_lim@mymail.sutd.edu.sg::92b704cb-acfc-4946-afe0-80d91fccc41b" providerId="AD" clId="Web-{F2FAD4E7-C53E-201B-34DB-148433C09981}"/>
    <pc:docChg chg="modSld">
      <pc:chgData name="Student - Emily Megan Lim" userId="S::emily_lim@mymail.sutd.edu.sg::92b704cb-acfc-4946-afe0-80d91fccc41b" providerId="AD" clId="Web-{F2FAD4E7-C53E-201B-34DB-148433C09981}" dt="2020-12-04T03:03:03.863" v="84"/>
      <pc:docMkLst>
        <pc:docMk/>
      </pc:docMkLst>
      <pc:sldChg chg="modSp">
        <pc:chgData name="Student - Emily Megan Lim" userId="S::emily_lim@mymail.sutd.edu.sg::92b704cb-acfc-4946-afe0-80d91fccc41b" providerId="AD" clId="Web-{F2FAD4E7-C53E-201B-34DB-148433C09981}" dt="2020-12-04T02:49:55.657" v="3"/>
        <pc:sldMkLst>
          <pc:docMk/>
          <pc:sldMk cId="0" sldId="257"/>
        </pc:sldMkLst>
        <pc:picChg chg="mod modCrop">
          <ac:chgData name="Student - Emily Megan Lim" userId="S::emily_lim@mymail.sutd.edu.sg::92b704cb-acfc-4946-afe0-80d91fccc41b" providerId="AD" clId="Web-{F2FAD4E7-C53E-201B-34DB-148433C09981}" dt="2020-12-04T02:49:55.657" v="3"/>
          <ac:picMkLst>
            <pc:docMk/>
            <pc:sldMk cId="0" sldId="257"/>
            <ac:picMk id="55" creationId="{52AE4722-4F61-4B7D-96F4-831856BC6B85}"/>
          </ac:picMkLst>
        </pc:picChg>
      </pc:sldChg>
      <pc:sldChg chg="modNotes">
        <pc:chgData name="Student - Emily Megan Lim" userId="S::emily_lim@mymail.sutd.edu.sg::92b704cb-acfc-4946-afe0-80d91fccc41b" providerId="AD" clId="Web-{F2FAD4E7-C53E-201B-34DB-148433C09981}" dt="2020-12-04T03:03:03.863" v="84"/>
        <pc:sldMkLst>
          <pc:docMk/>
          <pc:sldMk cId="2453465788" sldId="270"/>
        </pc:sldMkLst>
      </pc:sldChg>
    </pc:docChg>
  </pc:docChgLst>
  <pc:docChgLst>
    <pc:chgData name="Student - Emily Megan Lim" userId="S::emily_lim@mymail.sutd.edu.sg::92b704cb-acfc-4946-afe0-80d91fccc41b" providerId="AD" clId="Web-{D7A3D4BB-77F9-308B-2EB5-59AAB61F3B94}"/>
    <pc:docChg chg="modSld">
      <pc:chgData name="Student - Emily Megan Lim" userId="S::emily_lim@mymail.sutd.edu.sg::92b704cb-acfc-4946-afe0-80d91fccc41b" providerId="AD" clId="Web-{D7A3D4BB-77F9-308B-2EB5-59AAB61F3B94}" dt="2020-12-08T04:07:05.591" v="21" actId="1076"/>
      <pc:docMkLst>
        <pc:docMk/>
      </pc:docMkLst>
      <pc:sldChg chg="modSp">
        <pc:chgData name="Student - Emily Megan Lim" userId="S::emily_lim@mymail.sutd.edu.sg::92b704cb-acfc-4946-afe0-80d91fccc41b" providerId="AD" clId="Web-{D7A3D4BB-77F9-308B-2EB5-59AAB61F3B94}" dt="2020-12-08T04:07:05.591" v="21" actId="1076"/>
        <pc:sldMkLst>
          <pc:docMk/>
          <pc:sldMk cId="0" sldId="257"/>
        </pc:sldMkLst>
        <pc:spChg chg="mod">
          <ac:chgData name="Student - Emily Megan Lim" userId="S::emily_lim@mymail.sutd.edu.sg::92b704cb-acfc-4946-afe0-80d91fccc41b" providerId="AD" clId="Web-{D7A3D4BB-77F9-308B-2EB5-59AAB61F3B94}" dt="2020-12-08T04:07:05.591" v="21" actId="1076"/>
          <ac:spMkLst>
            <pc:docMk/>
            <pc:sldMk cId="0" sldId="257"/>
            <ac:spMk id="15" creationId="{00000000-0000-0000-0000-000000000000}"/>
          </ac:spMkLst>
        </pc:spChg>
        <pc:spChg chg="mod">
          <ac:chgData name="Student - Emily Megan Lim" userId="S::emily_lim@mymail.sutd.edu.sg::92b704cb-acfc-4946-afe0-80d91fccc41b" providerId="AD" clId="Web-{D7A3D4BB-77F9-308B-2EB5-59AAB61F3B94}" dt="2020-12-08T04:06:59.028" v="20" actId="1076"/>
          <ac:spMkLst>
            <pc:docMk/>
            <pc:sldMk cId="0" sldId="257"/>
            <ac:spMk id="16" creationId="{00000000-0000-0000-0000-000000000000}"/>
          </ac:spMkLst>
        </pc:spChg>
        <pc:grpChg chg="mod">
          <ac:chgData name="Student - Emily Megan Lim" userId="S::emily_lim@mymail.sutd.edu.sg::92b704cb-acfc-4946-afe0-80d91fccc41b" providerId="AD" clId="Web-{D7A3D4BB-77F9-308B-2EB5-59AAB61F3B94}" dt="2020-12-08T04:06:50.607" v="19" actId="1076"/>
          <ac:grpSpMkLst>
            <pc:docMk/>
            <pc:sldMk cId="0" sldId="257"/>
            <ac:grpSpMk id="14" creationId="{00000000-0000-0000-0000-000000000000}"/>
          </ac:grpSpMkLst>
        </pc:grpChg>
        <pc:picChg chg="mod modCrop">
          <ac:chgData name="Student - Emily Megan Lim" userId="S::emily_lim@mymail.sutd.edu.sg::92b704cb-acfc-4946-afe0-80d91fccc41b" providerId="AD" clId="Web-{D7A3D4BB-77F9-308B-2EB5-59AAB61F3B94}" dt="2020-12-08T04:06:20.435" v="16" actId="1076"/>
          <ac:picMkLst>
            <pc:docMk/>
            <pc:sldMk cId="0" sldId="257"/>
            <ac:picMk id="55" creationId="{52AE4722-4F61-4B7D-96F4-831856BC6B85}"/>
          </ac:picMkLst>
        </pc:picChg>
      </pc:sldChg>
      <pc:sldChg chg="modSp">
        <pc:chgData name="Student - Emily Megan Lim" userId="S::emily_lim@mymail.sutd.edu.sg::92b704cb-acfc-4946-afe0-80d91fccc41b" providerId="AD" clId="Web-{D7A3D4BB-77F9-308B-2EB5-59AAB61F3B94}" dt="2020-12-08T04:04:42.857" v="7" actId="1076"/>
        <pc:sldMkLst>
          <pc:docMk/>
          <pc:sldMk cId="3903388500" sldId="264"/>
        </pc:sldMkLst>
        <pc:spChg chg="mod">
          <ac:chgData name="Student - Emily Megan Lim" userId="S::emily_lim@mymail.sutd.edu.sg::92b704cb-acfc-4946-afe0-80d91fccc41b" providerId="AD" clId="Web-{D7A3D4BB-77F9-308B-2EB5-59AAB61F3B94}" dt="2020-12-08T04:04:42.857" v="7" actId="1076"/>
          <ac:spMkLst>
            <pc:docMk/>
            <pc:sldMk cId="3903388500" sldId="264"/>
            <ac:spMk id="74" creationId="{BCB068A7-0F56-4F9C-B62C-5E5C6E464682}"/>
          </ac:spMkLst>
        </pc:spChg>
      </pc:sldChg>
    </pc:docChg>
  </pc:docChgLst>
  <pc:docChgLst>
    <pc:chgData name="Student - Samuel Sim Wei Xuan" userId="ef0c3dc8-a5e4-49a4-a658-fa0f00c2d01f" providerId="ADAL" clId="{9F5A5FB9-FB8A-4CEF-B07F-17427FC839E8}"/>
    <pc:docChg chg="undo redo custSel addSld delSld modSld sldOrd addSection delSection">
      <pc:chgData name="Student - Samuel Sim Wei Xuan" userId="ef0c3dc8-a5e4-49a4-a658-fa0f00c2d01f" providerId="ADAL" clId="{9F5A5FB9-FB8A-4CEF-B07F-17427FC839E8}" dt="2020-12-08T10:53:43.280" v="7800" actId="1076"/>
      <pc:docMkLst>
        <pc:docMk/>
      </pc:docMkLst>
      <pc:sldChg chg="addSp delSp modSp mod">
        <pc:chgData name="Student - Samuel Sim Wei Xuan" userId="ef0c3dc8-a5e4-49a4-a658-fa0f00c2d01f" providerId="ADAL" clId="{9F5A5FB9-FB8A-4CEF-B07F-17427FC839E8}" dt="2020-12-03T07:05:54.882" v="201" actId="478"/>
        <pc:sldMkLst>
          <pc:docMk/>
          <pc:sldMk cId="0" sldId="256"/>
        </pc:sldMkLst>
        <pc:spChg chg="mod">
          <ac:chgData name="Student - Samuel Sim Wei Xuan" userId="ef0c3dc8-a5e4-49a4-a658-fa0f00c2d01f" providerId="ADAL" clId="{9F5A5FB9-FB8A-4CEF-B07F-17427FC839E8}" dt="2020-12-03T07:05:49.797" v="199" actId="20577"/>
          <ac:spMkLst>
            <pc:docMk/>
            <pc:sldMk cId="0" sldId="256"/>
            <ac:spMk id="12" creationId="{00000000-0000-0000-0000-000000000000}"/>
          </ac:spMkLst>
        </pc:spChg>
        <pc:picChg chg="add del mod">
          <ac:chgData name="Student - Samuel Sim Wei Xuan" userId="ef0c3dc8-a5e4-49a4-a658-fa0f00c2d01f" providerId="ADAL" clId="{9F5A5FB9-FB8A-4CEF-B07F-17427FC839E8}" dt="2020-12-03T07:05:54.882" v="201" actId="478"/>
          <ac:picMkLst>
            <pc:docMk/>
            <pc:sldMk cId="0" sldId="256"/>
            <ac:picMk id="9" creationId="{C4549E3D-647F-461B-8D3A-75AC0A50215E}"/>
          </ac:picMkLst>
        </pc:picChg>
      </pc:sldChg>
      <pc:sldChg chg="addSp delSp modSp mod">
        <pc:chgData name="Student - Samuel Sim Wei Xuan" userId="ef0c3dc8-a5e4-49a4-a658-fa0f00c2d01f" providerId="ADAL" clId="{9F5A5FB9-FB8A-4CEF-B07F-17427FC839E8}" dt="2020-12-03T07:08:41.758" v="268" actId="478"/>
        <pc:sldMkLst>
          <pc:docMk/>
          <pc:sldMk cId="0" sldId="257"/>
        </pc:sldMkLst>
        <pc:spChg chg="add del mod">
          <ac:chgData name="Student - Samuel Sim Wei Xuan" userId="ef0c3dc8-a5e4-49a4-a658-fa0f00c2d01f" providerId="ADAL" clId="{9F5A5FB9-FB8A-4CEF-B07F-17427FC839E8}" dt="2020-12-03T07:08:41.758" v="268" actId="478"/>
          <ac:spMkLst>
            <pc:docMk/>
            <pc:sldMk cId="0" sldId="257"/>
            <ac:spMk id="44" creationId="{8A024B9B-001E-42C0-995E-EDD6C615039D}"/>
          </ac:spMkLst>
        </pc:spChg>
        <pc:picChg chg="add mod">
          <ac:chgData name="Student - Samuel Sim Wei Xuan" userId="ef0c3dc8-a5e4-49a4-a658-fa0f00c2d01f" providerId="ADAL" clId="{9F5A5FB9-FB8A-4CEF-B07F-17427FC839E8}" dt="2020-12-03T07:07:32.484" v="210" actId="1076"/>
          <ac:picMkLst>
            <pc:docMk/>
            <pc:sldMk cId="0" sldId="257"/>
            <ac:picMk id="4" creationId="{C0AE3CE0-F0FC-4F94-A188-BC5BA56CF114}"/>
          </ac:picMkLst>
        </pc:picChg>
        <pc:picChg chg="add del mod">
          <ac:chgData name="Student - Samuel Sim Wei Xuan" userId="ef0c3dc8-a5e4-49a4-a658-fa0f00c2d01f" providerId="ADAL" clId="{9F5A5FB9-FB8A-4CEF-B07F-17427FC839E8}" dt="2020-12-03T06:59:32.717" v="17" actId="478"/>
          <ac:picMkLst>
            <pc:docMk/>
            <pc:sldMk cId="0" sldId="257"/>
            <ac:picMk id="43" creationId="{4E26C809-E1C1-44D4-B2CA-71C2ACEB612F}"/>
          </ac:picMkLst>
        </pc:picChg>
        <pc:picChg chg="del">
          <ac:chgData name="Student - Samuel Sim Wei Xuan" userId="ef0c3dc8-a5e4-49a4-a658-fa0f00c2d01f" providerId="ADAL" clId="{9F5A5FB9-FB8A-4CEF-B07F-17427FC839E8}" dt="2020-12-03T07:07:20.629" v="206" actId="478"/>
          <ac:picMkLst>
            <pc:docMk/>
            <pc:sldMk cId="0" sldId="257"/>
            <ac:picMk id="1026" creationId="{B65D416F-C95F-4358-B7E1-1C83A1066A89}"/>
          </ac:picMkLst>
        </pc:picChg>
      </pc:sldChg>
      <pc:sldChg chg="addSp delSp modSp mod">
        <pc:chgData name="Student - Samuel Sim Wei Xuan" userId="ef0c3dc8-a5e4-49a4-a658-fa0f00c2d01f" providerId="ADAL" clId="{9F5A5FB9-FB8A-4CEF-B07F-17427FC839E8}" dt="2020-12-03T07:09:12.996" v="301" actId="207"/>
        <pc:sldMkLst>
          <pc:docMk/>
          <pc:sldMk cId="0" sldId="258"/>
        </pc:sldMkLst>
        <pc:spChg chg="del">
          <ac:chgData name="Student - Samuel Sim Wei Xuan" userId="ef0c3dc8-a5e4-49a4-a658-fa0f00c2d01f" providerId="ADAL" clId="{9F5A5FB9-FB8A-4CEF-B07F-17427FC839E8}" dt="2020-12-03T07:09:06.350" v="282" actId="478"/>
          <ac:spMkLst>
            <pc:docMk/>
            <pc:sldMk cId="0" sldId="258"/>
            <ac:spMk id="7" creationId="{ECAF284F-572A-4573-8BFA-E918FE7AF927}"/>
          </ac:spMkLst>
        </pc:spChg>
        <pc:spChg chg="add mod">
          <ac:chgData name="Student - Samuel Sim Wei Xuan" userId="ef0c3dc8-a5e4-49a4-a658-fa0f00c2d01f" providerId="ADAL" clId="{9F5A5FB9-FB8A-4CEF-B07F-17427FC839E8}" dt="2020-12-03T07:09:12.996" v="301" actId="207"/>
          <ac:spMkLst>
            <pc:docMk/>
            <pc:sldMk cId="0" sldId="258"/>
            <ac:spMk id="11" creationId="{99F20548-7AC7-45F7-AB29-17255C220C48}"/>
          </ac:spMkLst>
        </pc:spChg>
      </pc:sldChg>
      <pc:sldChg chg="addSp delSp modSp del mod">
        <pc:chgData name="Student - Samuel Sim Wei Xuan" userId="ef0c3dc8-a5e4-49a4-a658-fa0f00c2d01f" providerId="ADAL" clId="{9F5A5FB9-FB8A-4CEF-B07F-17427FC839E8}" dt="2020-12-03T07:09:45.416" v="304" actId="47"/>
        <pc:sldMkLst>
          <pc:docMk/>
          <pc:sldMk cId="0" sldId="260"/>
        </pc:sldMkLst>
        <pc:picChg chg="add del mod">
          <ac:chgData name="Student - Samuel Sim Wei Xuan" userId="ef0c3dc8-a5e4-49a4-a658-fa0f00c2d01f" providerId="ADAL" clId="{9F5A5FB9-FB8A-4CEF-B07F-17427FC839E8}" dt="2020-12-03T07:09:42.237" v="302" actId="478"/>
          <ac:picMkLst>
            <pc:docMk/>
            <pc:sldMk cId="0" sldId="260"/>
            <ac:picMk id="18" creationId="{E706B189-0D01-45D8-915F-E31349A6F1AF}"/>
          </ac:picMkLst>
        </pc:picChg>
      </pc:sldChg>
      <pc:sldChg chg="addSp delSp modSp mod">
        <pc:chgData name="Student - Samuel Sim Wei Xuan" userId="ef0c3dc8-a5e4-49a4-a658-fa0f00c2d01f" providerId="ADAL" clId="{9F5A5FB9-FB8A-4CEF-B07F-17427FC839E8}" dt="2020-12-08T08:10:44.017" v="7541" actId="1036"/>
        <pc:sldMkLst>
          <pc:docMk/>
          <pc:sldMk cId="0" sldId="261"/>
        </pc:sldMkLst>
        <pc:spChg chg="mod">
          <ac:chgData name="Student - Samuel Sim Wei Xuan" userId="ef0c3dc8-a5e4-49a4-a658-fa0f00c2d01f" providerId="ADAL" clId="{9F5A5FB9-FB8A-4CEF-B07F-17427FC839E8}" dt="2020-12-03T07:11:14.565" v="368" actId="1076"/>
          <ac:spMkLst>
            <pc:docMk/>
            <pc:sldMk cId="0" sldId="261"/>
            <ac:spMk id="2" creationId="{00000000-0000-0000-0000-000000000000}"/>
          </ac:spMkLst>
        </pc:spChg>
        <pc:spChg chg="mod">
          <ac:chgData name="Student - Samuel Sim Wei Xuan" userId="ef0c3dc8-a5e4-49a4-a658-fa0f00c2d01f" providerId="ADAL" clId="{9F5A5FB9-FB8A-4CEF-B07F-17427FC839E8}" dt="2020-12-03T07:10:42.371" v="356" actId="20577"/>
          <ac:spMkLst>
            <pc:docMk/>
            <pc:sldMk cId="0" sldId="261"/>
            <ac:spMk id="8" creationId="{00000000-0000-0000-0000-000000000000}"/>
          </ac:spMkLst>
        </pc:spChg>
        <pc:spChg chg="add mod">
          <ac:chgData name="Student - Samuel Sim Wei Xuan" userId="ef0c3dc8-a5e4-49a4-a658-fa0f00c2d01f" providerId="ADAL" clId="{9F5A5FB9-FB8A-4CEF-B07F-17427FC839E8}" dt="2020-12-03T07:10:58.658" v="363" actId="1036"/>
          <ac:spMkLst>
            <pc:docMk/>
            <pc:sldMk cId="0" sldId="261"/>
            <ac:spMk id="14" creationId="{6374A0D2-5BE8-4EBD-BBD9-5D22068231AC}"/>
          </ac:spMkLst>
        </pc:spChg>
        <pc:spChg chg="del">
          <ac:chgData name="Student - Samuel Sim Wei Xuan" userId="ef0c3dc8-a5e4-49a4-a658-fa0f00c2d01f" providerId="ADAL" clId="{9F5A5FB9-FB8A-4CEF-B07F-17427FC839E8}" dt="2020-12-03T07:10:54.612" v="357" actId="478"/>
          <ac:spMkLst>
            <pc:docMk/>
            <pc:sldMk cId="0" sldId="261"/>
            <ac:spMk id="15" creationId="{00000000-0000-0000-0000-000000000000}"/>
          </ac:spMkLst>
        </pc:spChg>
        <pc:spChg chg="add del mod">
          <ac:chgData name="Student - Samuel Sim Wei Xuan" userId="ef0c3dc8-a5e4-49a4-a658-fa0f00c2d01f" providerId="ADAL" clId="{9F5A5FB9-FB8A-4CEF-B07F-17427FC839E8}" dt="2020-12-03T07:13:25.897" v="533"/>
          <ac:spMkLst>
            <pc:docMk/>
            <pc:sldMk cId="0" sldId="261"/>
            <ac:spMk id="16" creationId="{FF585EB1-C86D-4E8D-A40F-D173E1B91231}"/>
          </ac:spMkLst>
        </pc:spChg>
        <pc:spChg chg="mod">
          <ac:chgData name="Student - Samuel Sim Wei Xuan" userId="ef0c3dc8-a5e4-49a4-a658-fa0f00c2d01f" providerId="ADAL" clId="{9F5A5FB9-FB8A-4CEF-B07F-17427FC839E8}" dt="2020-12-03T11:19:47.840" v="5283" actId="20577"/>
          <ac:spMkLst>
            <pc:docMk/>
            <pc:sldMk cId="0" sldId="261"/>
            <ac:spMk id="19" creationId="{C4087786-502D-436D-8C0A-9988A3573A62}"/>
          </ac:spMkLst>
        </pc:spChg>
        <pc:spChg chg="del">
          <ac:chgData name="Student - Samuel Sim Wei Xuan" userId="ef0c3dc8-a5e4-49a4-a658-fa0f00c2d01f" providerId="ADAL" clId="{9F5A5FB9-FB8A-4CEF-B07F-17427FC839E8}" dt="2020-12-03T07:11:04.270" v="365" actId="478"/>
          <ac:spMkLst>
            <pc:docMk/>
            <pc:sldMk cId="0" sldId="261"/>
            <ac:spMk id="23" creationId="{9DF275E2-5048-4150-898B-D29A3CDA64B0}"/>
          </ac:spMkLst>
        </pc:spChg>
        <pc:spChg chg="add del mod">
          <ac:chgData name="Student - Samuel Sim Wei Xuan" userId="ef0c3dc8-a5e4-49a4-a658-fa0f00c2d01f" providerId="ADAL" clId="{9F5A5FB9-FB8A-4CEF-B07F-17427FC839E8}" dt="2020-12-03T07:11:31.462" v="374" actId="478"/>
          <ac:spMkLst>
            <pc:docMk/>
            <pc:sldMk cId="0" sldId="261"/>
            <ac:spMk id="25" creationId="{A6D50610-F260-4E62-9DC7-341CE747B452}"/>
          </ac:spMkLst>
        </pc:spChg>
        <pc:picChg chg="add mod">
          <ac:chgData name="Student - Samuel Sim Wei Xuan" userId="ef0c3dc8-a5e4-49a4-a658-fa0f00c2d01f" providerId="ADAL" clId="{9F5A5FB9-FB8A-4CEF-B07F-17427FC839E8}" dt="2020-12-03T11:27:03.760" v="5461" actId="14100"/>
          <ac:picMkLst>
            <pc:docMk/>
            <pc:sldMk cId="0" sldId="261"/>
            <ac:picMk id="4" creationId="{6D3E9498-0D21-48F6-A4DC-F39BE8AA7403}"/>
          </ac:picMkLst>
        </pc:picChg>
        <pc:picChg chg="add del">
          <ac:chgData name="Student - Samuel Sim Wei Xuan" userId="ef0c3dc8-a5e4-49a4-a658-fa0f00c2d01f" providerId="ADAL" clId="{9F5A5FB9-FB8A-4CEF-B07F-17427FC839E8}" dt="2020-12-08T08:07:47.046" v="7517" actId="478"/>
          <ac:picMkLst>
            <pc:docMk/>
            <pc:sldMk cId="0" sldId="261"/>
            <ac:picMk id="5" creationId="{E3EF3831-AF8F-4E56-9B17-1750CC908E8C}"/>
          </ac:picMkLst>
        </pc:picChg>
        <pc:picChg chg="add del mod">
          <ac:chgData name="Student - Samuel Sim Wei Xuan" userId="ef0c3dc8-a5e4-49a4-a658-fa0f00c2d01f" providerId="ADAL" clId="{9F5A5FB9-FB8A-4CEF-B07F-17427FC839E8}" dt="2020-12-08T08:04:33.807" v="7496" actId="931"/>
          <ac:picMkLst>
            <pc:docMk/>
            <pc:sldMk cId="0" sldId="261"/>
            <ac:picMk id="6" creationId="{073B0509-04F4-4B1F-883C-E12509F014E4}"/>
          </ac:picMkLst>
        </pc:picChg>
        <pc:picChg chg="add del mod">
          <ac:chgData name="Student - Samuel Sim Wei Xuan" userId="ef0c3dc8-a5e4-49a4-a658-fa0f00c2d01f" providerId="ADAL" clId="{9F5A5FB9-FB8A-4CEF-B07F-17427FC839E8}" dt="2020-12-08T08:06:21.456" v="7510" actId="931"/>
          <ac:picMkLst>
            <pc:docMk/>
            <pc:sldMk cId="0" sldId="261"/>
            <ac:picMk id="10" creationId="{7B3CA8BB-A803-4E4F-87A4-A76DEB586AFF}"/>
          </ac:picMkLst>
        </pc:picChg>
        <pc:picChg chg="add del mod">
          <ac:chgData name="Student - Samuel Sim Wei Xuan" userId="ef0c3dc8-a5e4-49a4-a658-fa0f00c2d01f" providerId="ADAL" clId="{9F5A5FB9-FB8A-4CEF-B07F-17427FC839E8}" dt="2020-12-08T08:06:20.440" v="7506" actId="931"/>
          <ac:picMkLst>
            <pc:docMk/>
            <pc:sldMk cId="0" sldId="261"/>
            <ac:picMk id="12" creationId="{919E95CE-D173-4F09-82FE-EE5611B8D601}"/>
          </ac:picMkLst>
        </pc:picChg>
        <pc:picChg chg="add mod">
          <ac:chgData name="Student - Samuel Sim Wei Xuan" userId="ef0c3dc8-a5e4-49a4-a658-fa0f00c2d01f" providerId="ADAL" clId="{9F5A5FB9-FB8A-4CEF-B07F-17427FC839E8}" dt="2020-12-03T07:10:23.576" v="307" actId="1076"/>
          <ac:picMkLst>
            <pc:docMk/>
            <pc:sldMk cId="0" sldId="261"/>
            <ac:picMk id="13" creationId="{795DAD3C-1F51-4732-A74D-79C037721BF8}"/>
          </ac:picMkLst>
        </pc:picChg>
        <pc:picChg chg="add mod">
          <ac:chgData name="Student - Samuel Sim Wei Xuan" userId="ef0c3dc8-a5e4-49a4-a658-fa0f00c2d01f" providerId="ADAL" clId="{9F5A5FB9-FB8A-4CEF-B07F-17427FC839E8}" dt="2020-12-08T08:04:54.765" v="7499" actId="571"/>
          <ac:picMkLst>
            <pc:docMk/>
            <pc:sldMk cId="0" sldId="261"/>
            <ac:picMk id="15" creationId="{CAF45630-81DE-4802-8B08-20D4122DA1C0}"/>
          </ac:picMkLst>
        </pc:picChg>
        <pc:picChg chg="add del mod">
          <ac:chgData name="Student - Samuel Sim Wei Xuan" userId="ef0c3dc8-a5e4-49a4-a658-fa0f00c2d01f" providerId="ADAL" clId="{9F5A5FB9-FB8A-4CEF-B07F-17427FC839E8}" dt="2020-12-08T08:06:33.531" v="7516" actId="478"/>
          <ac:picMkLst>
            <pc:docMk/>
            <pc:sldMk cId="0" sldId="261"/>
            <ac:picMk id="16" creationId="{466EA966-157A-4B6D-909C-A8A91E31E9A5}"/>
          </ac:picMkLst>
        </pc:picChg>
        <pc:picChg chg="mod">
          <ac:chgData name="Student - Samuel Sim Wei Xuan" userId="ef0c3dc8-a5e4-49a4-a658-fa0f00c2d01f" providerId="ADAL" clId="{9F5A5FB9-FB8A-4CEF-B07F-17427FC839E8}" dt="2020-12-03T11:19:53.060" v="5317" actId="1035"/>
          <ac:picMkLst>
            <pc:docMk/>
            <pc:sldMk cId="0" sldId="261"/>
            <ac:picMk id="18" creationId="{74BCB0BA-2A2B-448E-B594-89B6A2DC6755}"/>
          </ac:picMkLst>
        </pc:picChg>
        <pc:picChg chg="add del mod">
          <ac:chgData name="Student - Samuel Sim Wei Xuan" userId="ef0c3dc8-a5e4-49a4-a658-fa0f00c2d01f" providerId="ADAL" clId="{9F5A5FB9-FB8A-4CEF-B07F-17427FC839E8}" dt="2020-12-08T08:07:55.051" v="7519" actId="478"/>
          <ac:picMkLst>
            <pc:docMk/>
            <pc:sldMk cId="0" sldId="261"/>
            <ac:picMk id="20" creationId="{7C02CFFA-25E9-4785-A19C-BF150A7A4CA2}"/>
          </ac:picMkLst>
        </pc:picChg>
        <pc:picChg chg="add del mod">
          <ac:chgData name="Student - Samuel Sim Wei Xuan" userId="ef0c3dc8-a5e4-49a4-a658-fa0f00c2d01f" providerId="ADAL" clId="{9F5A5FB9-FB8A-4CEF-B07F-17427FC839E8}" dt="2020-12-08T08:08:15.658" v="7521" actId="478"/>
          <ac:picMkLst>
            <pc:docMk/>
            <pc:sldMk cId="0" sldId="261"/>
            <ac:picMk id="22" creationId="{8EE09EF5-DCA0-48E2-AE23-2BF42E2EAECB}"/>
          </ac:picMkLst>
        </pc:picChg>
        <pc:picChg chg="add del mod">
          <ac:chgData name="Student - Samuel Sim Wei Xuan" userId="ef0c3dc8-a5e4-49a4-a658-fa0f00c2d01f" providerId="ADAL" clId="{9F5A5FB9-FB8A-4CEF-B07F-17427FC839E8}" dt="2020-12-08T08:08:47.216" v="7523"/>
          <ac:picMkLst>
            <pc:docMk/>
            <pc:sldMk cId="0" sldId="261"/>
            <ac:picMk id="24" creationId="{7F8BCAF3-3315-4FA3-8CA6-40BE37242727}"/>
          </ac:picMkLst>
        </pc:picChg>
        <pc:picChg chg="add mod">
          <ac:chgData name="Student - Samuel Sim Wei Xuan" userId="ef0c3dc8-a5e4-49a4-a658-fa0f00c2d01f" providerId="ADAL" clId="{9F5A5FB9-FB8A-4CEF-B07F-17427FC839E8}" dt="2020-12-08T08:10:44.017" v="7541" actId="1036"/>
          <ac:picMkLst>
            <pc:docMk/>
            <pc:sldMk cId="0" sldId="261"/>
            <ac:picMk id="26" creationId="{04358155-1FBC-4D72-BEBE-EA37C58F304D}"/>
          </ac:picMkLst>
        </pc:picChg>
        <pc:picChg chg="del">
          <ac:chgData name="Student - Samuel Sim Wei Xuan" userId="ef0c3dc8-a5e4-49a4-a658-fa0f00c2d01f" providerId="ADAL" clId="{9F5A5FB9-FB8A-4CEF-B07F-17427FC839E8}" dt="2020-12-03T07:11:29.897" v="373" actId="478"/>
          <ac:picMkLst>
            <pc:docMk/>
            <pc:sldMk cId="0" sldId="261"/>
            <ac:picMk id="30" creationId="{66EC9EFD-3289-4598-842F-5F3511412C18}"/>
          </ac:picMkLst>
        </pc:picChg>
        <pc:picChg chg="del">
          <ac:chgData name="Student - Samuel Sim Wei Xuan" userId="ef0c3dc8-a5e4-49a4-a658-fa0f00c2d01f" providerId="ADAL" clId="{9F5A5FB9-FB8A-4CEF-B07F-17427FC839E8}" dt="2020-12-03T07:11:32.442" v="375" actId="478"/>
          <ac:picMkLst>
            <pc:docMk/>
            <pc:sldMk cId="0" sldId="261"/>
            <ac:picMk id="31" creationId="{F0D5B6A4-6771-4703-8523-5174F4DB73E0}"/>
          </ac:picMkLst>
        </pc:picChg>
        <pc:picChg chg="del">
          <ac:chgData name="Student - Samuel Sim Wei Xuan" userId="ef0c3dc8-a5e4-49a4-a658-fa0f00c2d01f" providerId="ADAL" clId="{9F5A5FB9-FB8A-4CEF-B07F-17427FC839E8}" dt="2020-12-03T07:11:01.700" v="364" actId="478"/>
          <ac:picMkLst>
            <pc:docMk/>
            <pc:sldMk cId="0" sldId="261"/>
            <ac:picMk id="35" creationId="{CB3891F9-D0ED-44B4-9511-182C3A4448BE}"/>
          </ac:picMkLst>
        </pc:picChg>
      </pc:sldChg>
      <pc:sldChg chg="addSp delSp modSp mod ord modNotesTx">
        <pc:chgData name="Student - Samuel Sim Wei Xuan" userId="ef0c3dc8-a5e4-49a4-a658-fa0f00c2d01f" providerId="ADAL" clId="{9F5A5FB9-FB8A-4CEF-B07F-17427FC839E8}" dt="2020-12-08T08:11:15.366" v="7545" actId="1076"/>
        <pc:sldMkLst>
          <pc:docMk/>
          <pc:sldMk cId="2112809122" sldId="262"/>
        </pc:sldMkLst>
        <pc:spChg chg="mod">
          <ac:chgData name="Student - Samuel Sim Wei Xuan" userId="ef0c3dc8-a5e4-49a4-a658-fa0f00c2d01f" providerId="ADAL" clId="{9F5A5FB9-FB8A-4CEF-B07F-17427FC839E8}" dt="2020-12-03T07:22:23.391" v="1189" actId="20577"/>
          <ac:spMkLst>
            <pc:docMk/>
            <pc:sldMk cId="2112809122" sldId="262"/>
            <ac:spMk id="8" creationId="{00000000-0000-0000-0000-000000000000}"/>
          </ac:spMkLst>
        </pc:spChg>
        <pc:spChg chg="del">
          <ac:chgData name="Student - Samuel Sim Wei Xuan" userId="ef0c3dc8-a5e4-49a4-a658-fa0f00c2d01f" providerId="ADAL" clId="{9F5A5FB9-FB8A-4CEF-B07F-17427FC839E8}" dt="2020-12-03T07:24:39.953" v="1395" actId="478"/>
          <ac:spMkLst>
            <pc:docMk/>
            <pc:sldMk cId="2112809122" sldId="262"/>
            <ac:spMk id="10" creationId="{00000000-0000-0000-0000-000000000000}"/>
          </ac:spMkLst>
        </pc:spChg>
        <pc:spChg chg="add del mod">
          <ac:chgData name="Student - Samuel Sim Wei Xuan" userId="ef0c3dc8-a5e4-49a4-a658-fa0f00c2d01f" providerId="ADAL" clId="{9F5A5FB9-FB8A-4CEF-B07F-17427FC839E8}" dt="2020-12-04T02:47:34.489" v="5860" actId="478"/>
          <ac:spMkLst>
            <pc:docMk/>
            <pc:sldMk cId="2112809122" sldId="262"/>
            <ac:spMk id="10" creationId="{58078E1B-A4CD-4864-A2AF-800CDA18C23C}"/>
          </ac:spMkLst>
        </pc:spChg>
        <pc:spChg chg="del">
          <ac:chgData name="Student - Samuel Sim Wei Xuan" userId="ef0c3dc8-a5e4-49a4-a658-fa0f00c2d01f" providerId="ADAL" clId="{9F5A5FB9-FB8A-4CEF-B07F-17427FC839E8}" dt="2020-12-03T07:24:41.950" v="1397" actId="478"/>
          <ac:spMkLst>
            <pc:docMk/>
            <pc:sldMk cId="2112809122" sldId="262"/>
            <ac:spMk id="13" creationId="{00000000-0000-0000-0000-000000000000}"/>
          </ac:spMkLst>
        </pc:spChg>
        <pc:spChg chg="del">
          <ac:chgData name="Student - Samuel Sim Wei Xuan" userId="ef0c3dc8-a5e4-49a4-a658-fa0f00c2d01f" providerId="ADAL" clId="{9F5A5FB9-FB8A-4CEF-B07F-17427FC839E8}" dt="2020-12-03T07:24:47.335" v="1398" actId="478"/>
          <ac:spMkLst>
            <pc:docMk/>
            <pc:sldMk cId="2112809122" sldId="262"/>
            <ac:spMk id="14" creationId="{F182B78C-5F9A-40B7-AD34-9F72617D9AE0}"/>
          </ac:spMkLst>
        </pc:spChg>
        <pc:spChg chg="add mod">
          <ac:chgData name="Student - Samuel Sim Wei Xuan" userId="ef0c3dc8-a5e4-49a4-a658-fa0f00c2d01f" providerId="ADAL" clId="{9F5A5FB9-FB8A-4CEF-B07F-17427FC839E8}" dt="2020-12-03T10:55:22.831" v="3878"/>
          <ac:spMkLst>
            <pc:docMk/>
            <pc:sldMk cId="2112809122" sldId="262"/>
            <ac:spMk id="17" creationId="{20FCD43F-145F-4CE2-82E0-0386D6C9200A}"/>
          </ac:spMkLst>
        </pc:spChg>
        <pc:spChg chg="mod">
          <ac:chgData name="Student - Samuel Sim Wei Xuan" userId="ef0c3dc8-a5e4-49a4-a658-fa0f00c2d01f" providerId="ADAL" clId="{9F5A5FB9-FB8A-4CEF-B07F-17427FC839E8}" dt="2020-12-04T02:48:01.190" v="5875" actId="1076"/>
          <ac:spMkLst>
            <pc:docMk/>
            <pc:sldMk cId="2112809122" sldId="262"/>
            <ac:spMk id="18" creationId="{6DBEC918-1882-4C25-92D0-D7BFE2219BB4}"/>
          </ac:spMkLst>
        </pc:spChg>
        <pc:spChg chg="del">
          <ac:chgData name="Student - Samuel Sim Wei Xuan" userId="ef0c3dc8-a5e4-49a4-a658-fa0f00c2d01f" providerId="ADAL" clId="{9F5A5FB9-FB8A-4CEF-B07F-17427FC839E8}" dt="2020-12-03T10:55:22.569" v="3877" actId="478"/>
          <ac:spMkLst>
            <pc:docMk/>
            <pc:sldMk cId="2112809122" sldId="262"/>
            <ac:spMk id="20" creationId="{D77C191E-8ACB-47DC-B88D-7807EFCFB28E}"/>
          </ac:spMkLst>
        </pc:spChg>
        <pc:spChg chg="mod">
          <ac:chgData name="Student - Samuel Sim Wei Xuan" userId="ef0c3dc8-a5e4-49a4-a658-fa0f00c2d01f" providerId="ADAL" clId="{9F5A5FB9-FB8A-4CEF-B07F-17427FC839E8}" dt="2020-12-08T08:11:08.364" v="7543" actId="1076"/>
          <ac:spMkLst>
            <pc:docMk/>
            <pc:sldMk cId="2112809122" sldId="262"/>
            <ac:spMk id="28" creationId="{E67A18AC-E96E-4F82-B271-20271907967D}"/>
          </ac:spMkLst>
        </pc:spChg>
        <pc:picChg chg="del">
          <ac:chgData name="Student - Samuel Sim Wei Xuan" userId="ef0c3dc8-a5e4-49a4-a658-fa0f00c2d01f" providerId="ADAL" clId="{9F5A5FB9-FB8A-4CEF-B07F-17427FC839E8}" dt="2020-12-03T07:24:40.812" v="1396" actId="478"/>
          <ac:picMkLst>
            <pc:docMk/>
            <pc:sldMk cId="2112809122" sldId="262"/>
            <ac:picMk id="3" creationId="{00000000-0000-0000-0000-000000000000}"/>
          </ac:picMkLst>
        </pc:picChg>
        <pc:picChg chg="add del mod">
          <ac:chgData name="Student - Samuel Sim Wei Xuan" userId="ef0c3dc8-a5e4-49a4-a658-fa0f00c2d01f" providerId="ADAL" clId="{9F5A5FB9-FB8A-4CEF-B07F-17427FC839E8}" dt="2020-12-04T03:00:44.068" v="5884" actId="478"/>
          <ac:picMkLst>
            <pc:docMk/>
            <pc:sldMk cId="2112809122" sldId="262"/>
            <ac:picMk id="3" creationId="{A4D29520-205A-4D58-AAC2-CA7176604ABA}"/>
          </ac:picMkLst>
        </pc:picChg>
        <pc:picChg chg="add del">
          <ac:chgData name="Student - Samuel Sim Wei Xuan" userId="ef0c3dc8-a5e4-49a4-a658-fa0f00c2d01f" providerId="ADAL" clId="{9F5A5FB9-FB8A-4CEF-B07F-17427FC839E8}" dt="2020-12-03T07:24:39.953" v="1395" actId="478"/>
          <ac:picMkLst>
            <pc:docMk/>
            <pc:sldMk cId="2112809122" sldId="262"/>
            <ac:picMk id="4" creationId="{C2DA4A7B-8F3C-499D-AA1F-6A53F03D9D5B}"/>
          </ac:picMkLst>
        </pc:picChg>
        <pc:picChg chg="add del mod">
          <ac:chgData name="Student - Samuel Sim Wei Xuan" userId="ef0c3dc8-a5e4-49a4-a658-fa0f00c2d01f" providerId="ADAL" clId="{9F5A5FB9-FB8A-4CEF-B07F-17427FC839E8}" dt="2020-12-04T03:00:28.363" v="5882" actId="478"/>
          <ac:picMkLst>
            <pc:docMk/>
            <pc:sldMk cId="2112809122" sldId="262"/>
            <ac:picMk id="5" creationId="{A38F041B-B568-4851-9258-A5A5D5C205B0}"/>
          </ac:picMkLst>
        </pc:picChg>
        <pc:picChg chg="add mod">
          <ac:chgData name="Student - Samuel Sim Wei Xuan" userId="ef0c3dc8-a5e4-49a4-a658-fa0f00c2d01f" providerId="ADAL" clId="{9F5A5FB9-FB8A-4CEF-B07F-17427FC839E8}" dt="2020-12-08T08:11:15.366" v="7545" actId="1076"/>
          <ac:picMkLst>
            <pc:docMk/>
            <pc:sldMk cId="2112809122" sldId="262"/>
            <ac:picMk id="6" creationId="{1E91CB62-57C6-4B1B-8089-B35A59C6106E}"/>
          </ac:picMkLst>
        </pc:picChg>
        <pc:picChg chg="del">
          <ac:chgData name="Student - Samuel Sim Wei Xuan" userId="ef0c3dc8-a5e4-49a4-a658-fa0f00c2d01f" providerId="ADAL" clId="{9F5A5FB9-FB8A-4CEF-B07F-17427FC839E8}" dt="2020-12-03T07:24:37.008" v="1394" actId="478"/>
          <ac:picMkLst>
            <pc:docMk/>
            <pc:sldMk cId="2112809122" sldId="262"/>
            <ac:picMk id="6" creationId="{944422B9-D4D3-433A-9747-0E245EB346FE}"/>
          </ac:picMkLst>
        </pc:picChg>
        <pc:picChg chg="add del">
          <ac:chgData name="Student - Samuel Sim Wei Xuan" userId="ef0c3dc8-a5e4-49a4-a658-fa0f00c2d01f" providerId="ADAL" clId="{9F5A5FB9-FB8A-4CEF-B07F-17427FC839E8}" dt="2020-12-03T07:24:39.953" v="1395" actId="478"/>
          <ac:picMkLst>
            <pc:docMk/>
            <pc:sldMk cId="2112809122" sldId="262"/>
            <ac:picMk id="7" creationId="{00000000-0000-0000-0000-000000000000}"/>
          </ac:picMkLst>
        </pc:picChg>
        <pc:picChg chg="add mod">
          <ac:chgData name="Student - Samuel Sim Wei Xuan" userId="ef0c3dc8-a5e4-49a4-a658-fa0f00c2d01f" providerId="ADAL" clId="{9F5A5FB9-FB8A-4CEF-B07F-17427FC839E8}" dt="2020-12-03T11:26:21.921" v="5456" actId="1037"/>
          <ac:picMkLst>
            <pc:docMk/>
            <pc:sldMk cId="2112809122" sldId="262"/>
            <ac:picMk id="12" creationId="{A9977C01-CF33-4462-9B39-9D94D6BC3B72}"/>
          </ac:picMkLst>
        </pc:picChg>
        <pc:picChg chg="add del mod">
          <ac:chgData name="Student - Samuel Sim Wei Xuan" userId="ef0c3dc8-a5e4-49a4-a658-fa0f00c2d01f" providerId="ADAL" clId="{9F5A5FB9-FB8A-4CEF-B07F-17427FC839E8}" dt="2020-12-03T07:45:46.985" v="1702" actId="478"/>
          <ac:picMkLst>
            <pc:docMk/>
            <pc:sldMk cId="2112809122" sldId="262"/>
            <ac:picMk id="16" creationId="{B9FBD9D6-8991-4F82-9962-6D7D2F04F5E9}"/>
          </ac:picMkLst>
        </pc:picChg>
      </pc:sldChg>
      <pc:sldChg chg="new del">
        <pc:chgData name="Student - Samuel Sim Wei Xuan" userId="ef0c3dc8-a5e4-49a4-a658-fa0f00c2d01f" providerId="ADAL" clId="{9F5A5FB9-FB8A-4CEF-B07F-17427FC839E8}" dt="2020-12-03T06:58:46.642" v="5" actId="47"/>
        <pc:sldMkLst>
          <pc:docMk/>
          <pc:sldMk cId="981090201" sldId="263"/>
        </pc:sldMkLst>
      </pc:sldChg>
      <pc:sldChg chg="addSp delSp modSp add mod">
        <pc:chgData name="Student - Samuel Sim Wei Xuan" userId="ef0c3dc8-a5e4-49a4-a658-fa0f00c2d01f" providerId="ADAL" clId="{9F5A5FB9-FB8A-4CEF-B07F-17427FC839E8}" dt="2020-12-03T11:19:25.702" v="5268" actId="1076"/>
        <pc:sldMkLst>
          <pc:docMk/>
          <pc:sldMk cId="3903388500" sldId="264"/>
        </pc:sldMkLst>
        <pc:spChg chg="mod">
          <ac:chgData name="Student - Samuel Sim Wei Xuan" userId="ef0c3dc8-a5e4-49a4-a658-fa0f00c2d01f" providerId="ADAL" clId="{9F5A5FB9-FB8A-4CEF-B07F-17427FC839E8}" dt="2020-12-03T07:01:11.269" v="97" actId="1038"/>
          <ac:spMkLst>
            <pc:docMk/>
            <pc:sldMk cId="3903388500" sldId="264"/>
            <ac:spMk id="6" creationId="{00000000-0000-0000-0000-000000000000}"/>
          </ac:spMkLst>
        </pc:spChg>
        <pc:spChg chg="del">
          <ac:chgData name="Student - Samuel Sim Wei Xuan" userId="ef0c3dc8-a5e4-49a4-a658-fa0f00c2d01f" providerId="ADAL" clId="{9F5A5FB9-FB8A-4CEF-B07F-17427FC839E8}" dt="2020-12-03T06:59:07.379" v="10" actId="478"/>
          <ac:spMkLst>
            <pc:docMk/>
            <pc:sldMk cId="3903388500" sldId="264"/>
            <ac:spMk id="10" creationId="{00000000-0000-0000-0000-000000000000}"/>
          </ac:spMkLst>
        </pc:spChg>
        <pc:spChg chg="mod">
          <ac:chgData name="Student - Samuel Sim Wei Xuan" userId="ef0c3dc8-a5e4-49a4-a658-fa0f00c2d01f" providerId="ADAL" clId="{9F5A5FB9-FB8A-4CEF-B07F-17427FC839E8}" dt="2020-12-03T07:21:28.635" v="1129" actId="20577"/>
          <ac:spMkLst>
            <pc:docMk/>
            <pc:sldMk cId="3903388500" sldId="264"/>
            <ac:spMk id="20" creationId="{00000000-0000-0000-0000-000000000000}"/>
          </ac:spMkLst>
        </pc:spChg>
        <pc:spChg chg="del">
          <ac:chgData name="Student - Samuel Sim Wei Xuan" userId="ef0c3dc8-a5e4-49a4-a658-fa0f00c2d01f" providerId="ADAL" clId="{9F5A5FB9-FB8A-4CEF-B07F-17427FC839E8}" dt="2020-12-03T07:02:26.159" v="127" actId="478"/>
          <ac:spMkLst>
            <pc:docMk/>
            <pc:sldMk cId="3903388500" sldId="264"/>
            <ac:spMk id="42" creationId="{C3900CA8-757A-4E55-B3FB-B4510F36F1F3}"/>
          </ac:spMkLst>
        </pc:spChg>
        <pc:spChg chg="add mod">
          <ac:chgData name="Student - Samuel Sim Wei Xuan" userId="ef0c3dc8-a5e4-49a4-a658-fa0f00c2d01f" providerId="ADAL" clId="{9F5A5FB9-FB8A-4CEF-B07F-17427FC839E8}" dt="2020-12-03T07:21:52.232" v="1157" actId="14100"/>
          <ac:spMkLst>
            <pc:docMk/>
            <pc:sldMk cId="3903388500" sldId="264"/>
            <ac:spMk id="44" creationId="{2A1F7DCE-C6E3-41D2-A6AC-47CAFC11C34F}"/>
          </ac:spMkLst>
        </pc:spChg>
        <pc:spChg chg="mod">
          <ac:chgData name="Student - Samuel Sim Wei Xuan" userId="ef0c3dc8-a5e4-49a4-a658-fa0f00c2d01f" providerId="ADAL" clId="{9F5A5FB9-FB8A-4CEF-B07F-17427FC839E8}" dt="2020-12-03T07:02:21.928" v="125"/>
          <ac:spMkLst>
            <pc:docMk/>
            <pc:sldMk cId="3903388500" sldId="264"/>
            <ac:spMk id="46" creationId="{3C67ECF7-A389-4F8D-9D7E-DB9309262A71}"/>
          </ac:spMkLst>
        </pc:spChg>
        <pc:spChg chg="mod">
          <ac:chgData name="Student - Samuel Sim Wei Xuan" userId="ef0c3dc8-a5e4-49a4-a658-fa0f00c2d01f" providerId="ADAL" clId="{9F5A5FB9-FB8A-4CEF-B07F-17427FC839E8}" dt="2020-12-03T07:02:21.928" v="125"/>
          <ac:spMkLst>
            <pc:docMk/>
            <pc:sldMk cId="3903388500" sldId="264"/>
            <ac:spMk id="47" creationId="{D0B1DC48-EF75-4CC3-8F1E-01871554C678}"/>
          </ac:spMkLst>
        </pc:spChg>
        <pc:spChg chg="mod">
          <ac:chgData name="Student - Samuel Sim Wei Xuan" userId="ef0c3dc8-a5e4-49a4-a658-fa0f00c2d01f" providerId="ADAL" clId="{9F5A5FB9-FB8A-4CEF-B07F-17427FC839E8}" dt="2020-12-03T07:02:21.928" v="125"/>
          <ac:spMkLst>
            <pc:docMk/>
            <pc:sldMk cId="3903388500" sldId="264"/>
            <ac:spMk id="49" creationId="{12739027-9E5C-435F-A334-3A45AC38E298}"/>
          </ac:spMkLst>
        </pc:spChg>
        <pc:spChg chg="mod">
          <ac:chgData name="Student - Samuel Sim Wei Xuan" userId="ef0c3dc8-a5e4-49a4-a658-fa0f00c2d01f" providerId="ADAL" clId="{9F5A5FB9-FB8A-4CEF-B07F-17427FC839E8}" dt="2020-12-03T07:02:21.928" v="125"/>
          <ac:spMkLst>
            <pc:docMk/>
            <pc:sldMk cId="3903388500" sldId="264"/>
            <ac:spMk id="50" creationId="{2063B733-A295-484E-AC9B-F027981FF012}"/>
          </ac:spMkLst>
        </pc:spChg>
        <pc:spChg chg="mod">
          <ac:chgData name="Student - Samuel Sim Wei Xuan" userId="ef0c3dc8-a5e4-49a4-a658-fa0f00c2d01f" providerId="ADAL" clId="{9F5A5FB9-FB8A-4CEF-B07F-17427FC839E8}" dt="2020-12-03T07:02:21.928" v="125"/>
          <ac:spMkLst>
            <pc:docMk/>
            <pc:sldMk cId="3903388500" sldId="264"/>
            <ac:spMk id="52" creationId="{B37F5C64-5F33-4894-BA60-B1972AE7A6A7}"/>
          </ac:spMkLst>
        </pc:spChg>
        <pc:spChg chg="mod">
          <ac:chgData name="Student - Samuel Sim Wei Xuan" userId="ef0c3dc8-a5e4-49a4-a658-fa0f00c2d01f" providerId="ADAL" clId="{9F5A5FB9-FB8A-4CEF-B07F-17427FC839E8}" dt="2020-12-03T07:02:21.928" v="125"/>
          <ac:spMkLst>
            <pc:docMk/>
            <pc:sldMk cId="3903388500" sldId="264"/>
            <ac:spMk id="53" creationId="{756EB2FF-2357-4BB8-9F3E-98171A14BBD8}"/>
          </ac:spMkLst>
        </pc:spChg>
        <pc:spChg chg="mod">
          <ac:chgData name="Student - Samuel Sim Wei Xuan" userId="ef0c3dc8-a5e4-49a4-a658-fa0f00c2d01f" providerId="ADAL" clId="{9F5A5FB9-FB8A-4CEF-B07F-17427FC839E8}" dt="2020-12-03T07:02:21.928" v="125"/>
          <ac:spMkLst>
            <pc:docMk/>
            <pc:sldMk cId="3903388500" sldId="264"/>
            <ac:spMk id="56" creationId="{62DF9992-0316-4C54-8D1B-8D85DE0F9C09}"/>
          </ac:spMkLst>
        </pc:spChg>
        <pc:spChg chg="mod">
          <ac:chgData name="Student - Samuel Sim Wei Xuan" userId="ef0c3dc8-a5e4-49a4-a658-fa0f00c2d01f" providerId="ADAL" clId="{9F5A5FB9-FB8A-4CEF-B07F-17427FC839E8}" dt="2020-12-03T07:02:21.928" v="125"/>
          <ac:spMkLst>
            <pc:docMk/>
            <pc:sldMk cId="3903388500" sldId="264"/>
            <ac:spMk id="57" creationId="{0156D8FA-68F5-4282-95B5-9441F423CE0F}"/>
          </ac:spMkLst>
        </pc:spChg>
        <pc:spChg chg="add del mod">
          <ac:chgData name="Student - Samuel Sim Wei Xuan" userId="ef0c3dc8-a5e4-49a4-a658-fa0f00c2d01f" providerId="ADAL" clId="{9F5A5FB9-FB8A-4CEF-B07F-17427FC839E8}" dt="2020-12-03T07:02:23.021" v="126"/>
          <ac:spMkLst>
            <pc:docMk/>
            <pc:sldMk cId="3903388500" sldId="264"/>
            <ac:spMk id="58" creationId="{C2AE2645-A957-401E-960C-45F550C553B5}"/>
          </ac:spMkLst>
        </pc:spChg>
        <pc:spChg chg="mod">
          <ac:chgData name="Student - Samuel Sim Wei Xuan" userId="ef0c3dc8-a5e4-49a4-a658-fa0f00c2d01f" providerId="ADAL" clId="{9F5A5FB9-FB8A-4CEF-B07F-17427FC839E8}" dt="2020-12-03T07:02:26.880" v="128"/>
          <ac:spMkLst>
            <pc:docMk/>
            <pc:sldMk cId="3903388500" sldId="264"/>
            <ac:spMk id="61" creationId="{ECC246FF-8CF9-43CA-B863-8182C6030A97}"/>
          </ac:spMkLst>
        </pc:spChg>
        <pc:spChg chg="mod">
          <ac:chgData name="Student - Samuel Sim Wei Xuan" userId="ef0c3dc8-a5e4-49a4-a658-fa0f00c2d01f" providerId="ADAL" clId="{9F5A5FB9-FB8A-4CEF-B07F-17427FC839E8}" dt="2020-12-03T07:02:26.880" v="128"/>
          <ac:spMkLst>
            <pc:docMk/>
            <pc:sldMk cId="3903388500" sldId="264"/>
            <ac:spMk id="62" creationId="{DCA0C398-4EC9-42DE-A44D-6EEF55D9DF29}"/>
          </ac:spMkLst>
        </pc:spChg>
        <pc:spChg chg="mod">
          <ac:chgData name="Student - Samuel Sim Wei Xuan" userId="ef0c3dc8-a5e4-49a4-a658-fa0f00c2d01f" providerId="ADAL" clId="{9F5A5FB9-FB8A-4CEF-B07F-17427FC839E8}" dt="2020-12-03T07:02:26.880" v="128"/>
          <ac:spMkLst>
            <pc:docMk/>
            <pc:sldMk cId="3903388500" sldId="264"/>
            <ac:spMk id="64" creationId="{7968D95C-48BD-4678-AF27-F30DF807E8F8}"/>
          </ac:spMkLst>
        </pc:spChg>
        <pc:spChg chg="mod">
          <ac:chgData name="Student - Samuel Sim Wei Xuan" userId="ef0c3dc8-a5e4-49a4-a658-fa0f00c2d01f" providerId="ADAL" clId="{9F5A5FB9-FB8A-4CEF-B07F-17427FC839E8}" dt="2020-12-03T07:02:26.880" v="128"/>
          <ac:spMkLst>
            <pc:docMk/>
            <pc:sldMk cId="3903388500" sldId="264"/>
            <ac:spMk id="65" creationId="{E8A6E052-458D-44B0-BC7C-87B26FF86B20}"/>
          </ac:spMkLst>
        </pc:spChg>
        <pc:spChg chg="mod">
          <ac:chgData name="Student - Samuel Sim Wei Xuan" userId="ef0c3dc8-a5e4-49a4-a658-fa0f00c2d01f" providerId="ADAL" clId="{9F5A5FB9-FB8A-4CEF-B07F-17427FC839E8}" dt="2020-12-03T07:02:26.880" v="128"/>
          <ac:spMkLst>
            <pc:docMk/>
            <pc:sldMk cId="3903388500" sldId="264"/>
            <ac:spMk id="67" creationId="{D30BB343-4E45-48D6-878E-A2AB9AD5B9D7}"/>
          </ac:spMkLst>
        </pc:spChg>
        <pc:spChg chg="mod">
          <ac:chgData name="Student - Samuel Sim Wei Xuan" userId="ef0c3dc8-a5e4-49a4-a658-fa0f00c2d01f" providerId="ADAL" clId="{9F5A5FB9-FB8A-4CEF-B07F-17427FC839E8}" dt="2020-12-03T07:02:26.880" v="128"/>
          <ac:spMkLst>
            <pc:docMk/>
            <pc:sldMk cId="3903388500" sldId="264"/>
            <ac:spMk id="68" creationId="{208B8193-FDDC-4556-8B66-EC7BF98028F9}"/>
          </ac:spMkLst>
        </pc:spChg>
        <pc:spChg chg="mod">
          <ac:chgData name="Student - Samuel Sim Wei Xuan" userId="ef0c3dc8-a5e4-49a4-a658-fa0f00c2d01f" providerId="ADAL" clId="{9F5A5FB9-FB8A-4CEF-B07F-17427FC839E8}" dt="2020-12-03T07:02:26.880" v="128"/>
          <ac:spMkLst>
            <pc:docMk/>
            <pc:sldMk cId="3903388500" sldId="264"/>
            <ac:spMk id="70" creationId="{F56D3414-CAAF-4A1A-83B6-5FF13A29AC10}"/>
          </ac:spMkLst>
        </pc:spChg>
        <pc:spChg chg="mod">
          <ac:chgData name="Student - Samuel Sim Wei Xuan" userId="ef0c3dc8-a5e4-49a4-a658-fa0f00c2d01f" providerId="ADAL" clId="{9F5A5FB9-FB8A-4CEF-B07F-17427FC839E8}" dt="2020-12-03T07:02:26.880" v="128"/>
          <ac:spMkLst>
            <pc:docMk/>
            <pc:sldMk cId="3903388500" sldId="264"/>
            <ac:spMk id="71" creationId="{F98D128E-1FE8-4003-B475-F422169883B7}"/>
          </ac:spMkLst>
        </pc:spChg>
        <pc:spChg chg="add del mod">
          <ac:chgData name="Student - Samuel Sim Wei Xuan" userId="ef0c3dc8-a5e4-49a4-a658-fa0f00c2d01f" providerId="ADAL" clId="{9F5A5FB9-FB8A-4CEF-B07F-17427FC839E8}" dt="2020-12-03T07:03:42.998" v="139" actId="478"/>
          <ac:spMkLst>
            <pc:docMk/>
            <pc:sldMk cId="3903388500" sldId="264"/>
            <ac:spMk id="72" creationId="{9F552785-57BD-41F2-A468-3B6ADA267FA8}"/>
          </ac:spMkLst>
        </pc:spChg>
        <pc:spChg chg="add mod">
          <ac:chgData name="Student - Samuel Sim Wei Xuan" userId="ef0c3dc8-a5e4-49a4-a658-fa0f00c2d01f" providerId="ADAL" clId="{9F5A5FB9-FB8A-4CEF-B07F-17427FC839E8}" dt="2020-12-03T07:08:58.035" v="281" actId="1035"/>
          <ac:spMkLst>
            <pc:docMk/>
            <pc:sldMk cId="3903388500" sldId="264"/>
            <ac:spMk id="74" creationId="{BCB068A7-0F56-4F9C-B62C-5E5C6E464682}"/>
          </ac:spMkLst>
        </pc:spChg>
        <pc:spChg chg="add del mod">
          <ac:chgData name="Student - Samuel Sim Wei Xuan" userId="ef0c3dc8-a5e4-49a4-a658-fa0f00c2d01f" providerId="ADAL" clId="{9F5A5FB9-FB8A-4CEF-B07F-17427FC839E8}" dt="2020-12-03T07:08:47" v="270"/>
          <ac:spMkLst>
            <pc:docMk/>
            <pc:sldMk cId="3903388500" sldId="264"/>
            <ac:spMk id="76" creationId="{1735ACCD-950C-49FC-9CA3-ADA6E9FC3AB2}"/>
          </ac:spMkLst>
        </pc:spChg>
        <pc:spChg chg="add del mod">
          <ac:chgData name="Student - Samuel Sim Wei Xuan" userId="ef0c3dc8-a5e4-49a4-a658-fa0f00c2d01f" providerId="ADAL" clId="{9F5A5FB9-FB8A-4CEF-B07F-17427FC839E8}" dt="2020-12-03T07:21:34.528" v="1131"/>
          <ac:spMkLst>
            <pc:docMk/>
            <pc:sldMk cId="3903388500" sldId="264"/>
            <ac:spMk id="77" creationId="{6F46AB8D-A6C9-4EE2-8DD3-C8DA2E57F7C3}"/>
          </ac:spMkLst>
        </pc:spChg>
        <pc:spChg chg="add mod">
          <ac:chgData name="Student - Samuel Sim Wei Xuan" userId="ef0c3dc8-a5e4-49a4-a658-fa0f00c2d01f" providerId="ADAL" clId="{9F5A5FB9-FB8A-4CEF-B07F-17427FC839E8}" dt="2020-12-03T11:19:25.702" v="5268" actId="1076"/>
          <ac:spMkLst>
            <pc:docMk/>
            <pc:sldMk cId="3903388500" sldId="264"/>
            <ac:spMk id="78" creationId="{77CAA90B-1B0F-4AF2-935E-85FA9DAF1560}"/>
          </ac:spMkLst>
        </pc:spChg>
        <pc:grpChg chg="del">
          <ac:chgData name="Student - Samuel Sim Wei Xuan" userId="ef0c3dc8-a5e4-49a4-a658-fa0f00c2d01f" providerId="ADAL" clId="{9F5A5FB9-FB8A-4CEF-B07F-17427FC839E8}" dt="2020-12-03T06:59:49.898" v="24" actId="478"/>
          <ac:grpSpMkLst>
            <pc:docMk/>
            <pc:sldMk cId="3903388500" sldId="264"/>
            <ac:grpSpMk id="11" creationId="{00000000-0000-0000-0000-000000000000}"/>
          </ac:grpSpMkLst>
        </pc:grpChg>
        <pc:grpChg chg="del">
          <ac:chgData name="Student - Samuel Sim Wei Xuan" userId="ef0c3dc8-a5e4-49a4-a658-fa0f00c2d01f" providerId="ADAL" clId="{9F5A5FB9-FB8A-4CEF-B07F-17427FC839E8}" dt="2020-12-03T06:59:49.898" v="24" actId="478"/>
          <ac:grpSpMkLst>
            <pc:docMk/>
            <pc:sldMk cId="3903388500" sldId="264"/>
            <ac:grpSpMk id="14" creationId="{00000000-0000-0000-0000-000000000000}"/>
          </ac:grpSpMkLst>
        </pc:grpChg>
        <pc:grpChg chg="del">
          <ac:chgData name="Student - Samuel Sim Wei Xuan" userId="ef0c3dc8-a5e4-49a4-a658-fa0f00c2d01f" providerId="ADAL" clId="{9F5A5FB9-FB8A-4CEF-B07F-17427FC839E8}" dt="2020-12-03T06:59:53.097" v="26" actId="478"/>
          <ac:grpSpMkLst>
            <pc:docMk/>
            <pc:sldMk cId="3903388500" sldId="264"/>
            <ac:grpSpMk id="17" creationId="{00000000-0000-0000-0000-000000000000}"/>
          </ac:grpSpMkLst>
        </pc:grpChg>
        <pc:grpChg chg="del">
          <ac:chgData name="Student - Samuel Sim Wei Xuan" userId="ef0c3dc8-a5e4-49a4-a658-fa0f00c2d01f" providerId="ADAL" clId="{9F5A5FB9-FB8A-4CEF-B07F-17427FC839E8}" dt="2020-12-03T06:59:49.898" v="24" actId="478"/>
          <ac:grpSpMkLst>
            <pc:docMk/>
            <pc:sldMk cId="3903388500" sldId="264"/>
            <ac:grpSpMk id="21" creationId="{00000000-0000-0000-0000-000000000000}"/>
          </ac:grpSpMkLst>
        </pc:grpChg>
        <pc:grpChg chg="del">
          <ac:chgData name="Student - Samuel Sim Wei Xuan" userId="ef0c3dc8-a5e4-49a4-a658-fa0f00c2d01f" providerId="ADAL" clId="{9F5A5FB9-FB8A-4CEF-B07F-17427FC839E8}" dt="2020-12-03T06:59:49.898" v="24" actId="478"/>
          <ac:grpSpMkLst>
            <pc:docMk/>
            <pc:sldMk cId="3903388500" sldId="264"/>
            <ac:grpSpMk id="24" creationId="{00000000-0000-0000-0000-000000000000}"/>
          </ac:grpSpMkLst>
        </pc:grpChg>
        <pc:grpChg chg="del mod">
          <ac:chgData name="Student - Samuel Sim Wei Xuan" userId="ef0c3dc8-a5e4-49a4-a658-fa0f00c2d01f" providerId="ADAL" clId="{9F5A5FB9-FB8A-4CEF-B07F-17427FC839E8}" dt="2020-12-03T07:02:26.159" v="127" actId="478"/>
          <ac:grpSpMkLst>
            <pc:docMk/>
            <pc:sldMk cId="3903388500" sldId="264"/>
            <ac:grpSpMk id="27" creationId="{00000000-0000-0000-0000-000000000000}"/>
          </ac:grpSpMkLst>
        </pc:grpChg>
        <pc:grpChg chg="del">
          <ac:chgData name="Student - Samuel Sim Wei Xuan" userId="ef0c3dc8-a5e4-49a4-a658-fa0f00c2d01f" providerId="ADAL" clId="{9F5A5FB9-FB8A-4CEF-B07F-17427FC839E8}" dt="2020-12-03T07:02:26.159" v="127" actId="478"/>
          <ac:grpSpMkLst>
            <pc:docMk/>
            <pc:sldMk cId="3903388500" sldId="264"/>
            <ac:grpSpMk id="30" creationId="{00000000-0000-0000-0000-000000000000}"/>
          </ac:grpSpMkLst>
        </pc:grpChg>
        <pc:grpChg chg="del">
          <ac:chgData name="Student - Samuel Sim Wei Xuan" userId="ef0c3dc8-a5e4-49a4-a658-fa0f00c2d01f" providerId="ADAL" clId="{9F5A5FB9-FB8A-4CEF-B07F-17427FC839E8}" dt="2020-12-03T07:02:26.159" v="127" actId="478"/>
          <ac:grpSpMkLst>
            <pc:docMk/>
            <pc:sldMk cId="3903388500" sldId="264"/>
            <ac:grpSpMk id="33" creationId="{00000000-0000-0000-0000-000000000000}"/>
          </ac:grpSpMkLst>
        </pc:grpChg>
        <pc:grpChg chg="del">
          <ac:chgData name="Student - Samuel Sim Wei Xuan" userId="ef0c3dc8-a5e4-49a4-a658-fa0f00c2d01f" providerId="ADAL" clId="{9F5A5FB9-FB8A-4CEF-B07F-17427FC839E8}" dt="2020-12-03T07:02:26.159" v="127" actId="478"/>
          <ac:grpSpMkLst>
            <pc:docMk/>
            <pc:sldMk cId="3903388500" sldId="264"/>
            <ac:grpSpMk id="36" creationId="{00000000-0000-0000-0000-000000000000}"/>
          </ac:grpSpMkLst>
        </pc:grpChg>
        <pc:grpChg chg="add del mod">
          <ac:chgData name="Student - Samuel Sim Wei Xuan" userId="ef0c3dc8-a5e4-49a4-a658-fa0f00c2d01f" providerId="ADAL" clId="{9F5A5FB9-FB8A-4CEF-B07F-17427FC839E8}" dt="2020-12-03T07:02:23.021" v="126"/>
          <ac:grpSpMkLst>
            <pc:docMk/>
            <pc:sldMk cId="3903388500" sldId="264"/>
            <ac:grpSpMk id="45" creationId="{20ACF370-D770-418A-8BBF-153E92AFEB78}"/>
          </ac:grpSpMkLst>
        </pc:grpChg>
        <pc:grpChg chg="add del mod">
          <ac:chgData name="Student - Samuel Sim Wei Xuan" userId="ef0c3dc8-a5e4-49a4-a658-fa0f00c2d01f" providerId="ADAL" clId="{9F5A5FB9-FB8A-4CEF-B07F-17427FC839E8}" dt="2020-12-03T07:02:23.021" v="126"/>
          <ac:grpSpMkLst>
            <pc:docMk/>
            <pc:sldMk cId="3903388500" sldId="264"/>
            <ac:grpSpMk id="48" creationId="{CC446860-E429-40FD-A49E-36CCEF84107D}"/>
          </ac:grpSpMkLst>
        </pc:grpChg>
        <pc:grpChg chg="add del mod">
          <ac:chgData name="Student - Samuel Sim Wei Xuan" userId="ef0c3dc8-a5e4-49a4-a658-fa0f00c2d01f" providerId="ADAL" clId="{9F5A5FB9-FB8A-4CEF-B07F-17427FC839E8}" dt="2020-12-03T07:02:23.021" v="126"/>
          <ac:grpSpMkLst>
            <pc:docMk/>
            <pc:sldMk cId="3903388500" sldId="264"/>
            <ac:grpSpMk id="51" creationId="{02E346BB-1703-4BCF-BBCD-73D28ABDEC45}"/>
          </ac:grpSpMkLst>
        </pc:grpChg>
        <pc:grpChg chg="add del mod">
          <ac:chgData name="Student - Samuel Sim Wei Xuan" userId="ef0c3dc8-a5e4-49a4-a658-fa0f00c2d01f" providerId="ADAL" clId="{9F5A5FB9-FB8A-4CEF-B07F-17427FC839E8}" dt="2020-12-03T07:02:23.021" v="126"/>
          <ac:grpSpMkLst>
            <pc:docMk/>
            <pc:sldMk cId="3903388500" sldId="264"/>
            <ac:grpSpMk id="54" creationId="{CE2157C2-637B-457F-9629-E4235BF8223A}"/>
          </ac:grpSpMkLst>
        </pc:grpChg>
        <pc:grpChg chg="add del mod">
          <ac:chgData name="Student - Samuel Sim Wei Xuan" userId="ef0c3dc8-a5e4-49a4-a658-fa0f00c2d01f" providerId="ADAL" clId="{9F5A5FB9-FB8A-4CEF-B07F-17427FC839E8}" dt="2020-12-03T07:03:42.998" v="139" actId="478"/>
          <ac:grpSpMkLst>
            <pc:docMk/>
            <pc:sldMk cId="3903388500" sldId="264"/>
            <ac:grpSpMk id="60" creationId="{66184CE3-C39B-4A86-A91F-C55E83917460}"/>
          </ac:grpSpMkLst>
        </pc:grpChg>
        <pc:grpChg chg="add del mod">
          <ac:chgData name="Student - Samuel Sim Wei Xuan" userId="ef0c3dc8-a5e4-49a4-a658-fa0f00c2d01f" providerId="ADAL" clId="{9F5A5FB9-FB8A-4CEF-B07F-17427FC839E8}" dt="2020-12-03T07:03:42.998" v="139" actId="478"/>
          <ac:grpSpMkLst>
            <pc:docMk/>
            <pc:sldMk cId="3903388500" sldId="264"/>
            <ac:grpSpMk id="63" creationId="{EBF66B74-3E5D-4F50-A660-EEF6348C0CA6}"/>
          </ac:grpSpMkLst>
        </pc:grpChg>
        <pc:grpChg chg="add del mod">
          <ac:chgData name="Student - Samuel Sim Wei Xuan" userId="ef0c3dc8-a5e4-49a4-a658-fa0f00c2d01f" providerId="ADAL" clId="{9F5A5FB9-FB8A-4CEF-B07F-17427FC839E8}" dt="2020-12-03T07:03:42.998" v="139" actId="478"/>
          <ac:grpSpMkLst>
            <pc:docMk/>
            <pc:sldMk cId="3903388500" sldId="264"/>
            <ac:grpSpMk id="66" creationId="{D1736608-0FAF-4C9E-8600-0B45E473CFB2}"/>
          </ac:grpSpMkLst>
        </pc:grpChg>
        <pc:grpChg chg="add del mod">
          <ac:chgData name="Student - Samuel Sim Wei Xuan" userId="ef0c3dc8-a5e4-49a4-a658-fa0f00c2d01f" providerId="ADAL" clId="{9F5A5FB9-FB8A-4CEF-B07F-17427FC839E8}" dt="2020-12-03T07:03:42.998" v="139" actId="478"/>
          <ac:grpSpMkLst>
            <pc:docMk/>
            <pc:sldMk cId="3903388500" sldId="264"/>
            <ac:grpSpMk id="69" creationId="{0C6B197E-488A-4670-85F0-29989866005D}"/>
          </ac:grpSpMkLst>
        </pc:grpChg>
        <pc:picChg chg="del mod">
          <ac:chgData name="Student - Samuel Sim Wei Xuan" userId="ef0c3dc8-a5e4-49a4-a658-fa0f00c2d01f" providerId="ADAL" clId="{9F5A5FB9-FB8A-4CEF-B07F-17427FC839E8}" dt="2020-12-03T06:59:22.537" v="15" actId="478"/>
          <ac:picMkLst>
            <pc:docMk/>
            <pc:sldMk cId="3903388500" sldId="264"/>
            <ac:picMk id="2" creationId="{00000000-0000-0000-0000-000000000000}"/>
          </ac:picMkLst>
        </pc:picChg>
        <pc:picChg chg="del">
          <ac:chgData name="Student - Samuel Sim Wei Xuan" userId="ef0c3dc8-a5e4-49a4-a658-fa0f00c2d01f" providerId="ADAL" clId="{9F5A5FB9-FB8A-4CEF-B07F-17427FC839E8}" dt="2020-12-03T06:59:49.898" v="24" actId="478"/>
          <ac:picMkLst>
            <pc:docMk/>
            <pc:sldMk cId="3903388500" sldId="264"/>
            <ac:picMk id="3" creationId="{6A76EB4F-1B63-4B3E-805D-B23E4D407A20}"/>
          </ac:picMkLst>
        </pc:picChg>
        <pc:picChg chg="add mod">
          <ac:chgData name="Student - Samuel Sim Wei Xuan" userId="ef0c3dc8-a5e4-49a4-a658-fa0f00c2d01f" providerId="ADAL" clId="{9F5A5FB9-FB8A-4CEF-B07F-17427FC839E8}" dt="2020-12-03T07:08:58.035" v="281" actId="1035"/>
          <ac:picMkLst>
            <pc:docMk/>
            <pc:sldMk cId="3903388500" sldId="264"/>
            <ac:picMk id="5" creationId="{63FBB1AF-D63E-43E8-8EA8-473A789096B3}"/>
          </ac:picMkLst>
        </pc:picChg>
        <pc:picChg chg="del">
          <ac:chgData name="Student - Samuel Sim Wei Xuan" userId="ef0c3dc8-a5e4-49a4-a658-fa0f00c2d01f" providerId="ADAL" clId="{9F5A5FB9-FB8A-4CEF-B07F-17427FC839E8}" dt="2020-12-03T06:59:49.898" v="24" actId="478"/>
          <ac:picMkLst>
            <pc:docMk/>
            <pc:sldMk cId="3903388500" sldId="264"/>
            <ac:picMk id="39" creationId="{420B66EB-D4E8-4413-B279-400C13DF1F2E}"/>
          </ac:picMkLst>
        </pc:picChg>
        <pc:picChg chg="del">
          <ac:chgData name="Student - Samuel Sim Wei Xuan" userId="ef0c3dc8-a5e4-49a4-a658-fa0f00c2d01f" providerId="ADAL" clId="{9F5A5FB9-FB8A-4CEF-B07F-17427FC839E8}" dt="2020-12-03T06:59:49.898" v="24" actId="478"/>
          <ac:picMkLst>
            <pc:docMk/>
            <pc:sldMk cId="3903388500" sldId="264"/>
            <ac:picMk id="40" creationId="{7922CB43-BF8A-4CF7-AA85-CB1F240714D6}"/>
          </ac:picMkLst>
        </pc:picChg>
        <pc:picChg chg="del">
          <ac:chgData name="Student - Samuel Sim Wei Xuan" userId="ef0c3dc8-a5e4-49a4-a658-fa0f00c2d01f" providerId="ADAL" clId="{9F5A5FB9-FB8A-4CEF-B07F-17427FC839E8}" dt="2020-12-03T06:59:49.898" v="24" actId="478"/>
          <ac:picMkLst>
            <pc:docMk/>
            <pc:sldMk cId="3903388500" sldId="264"/>
            <ac:picMk id="41" creationId="{65720BB9-D0B1-417E-A586-D6C5DE088AC7}"/>
          </ac:picMkLst>
        </pc:picChg>
        <pc:picChg chg="add mod ord modCrop">
          <ac:chgData name="Student - Samuel Sim Wei Xuan" userId="ef0c3dc8-a5e4-49a4-a658-fa0f00c2d01f" providerId="ADAL" clId="{9F5A5FB9-FB8A-4CEF-B07F-17427FC839E8}" dt="2020-12-03T07:01:05.023" v="95" actId="167"/>
          <ac:picMkLst>
            <pc:docMk/>
            <pc:sldMk cId="3903388500" sldId="264"/>
            <ac:picMk id="43" creationId="{0A47FFAB-9361-4AB4-B6E7-AFF926E05184}"/>
          </ac:picMkLst>
        </pc:picChg>
        <pc:picChg chg="del">
          <ac:chgData name="Student - Samuel Sim Wei Xuan" userId="ef0c3dc8-a5e4-49a4-a658-fa0f00c2d01f" providerId="ADAL" clId="{9F5A5FB9-FB8A-4CEF-B07F-17427FC839E8}" dt="2020-12-03T06:59:49.898" v="24" actId="478"/>
          <ac:picMkLst>
            <pc:docMk/>
            <pc:sldMk cId="3903388500" sldId="264"/>
            <ac:picMk id="55" creationId="{52AE4722-4F61-4B7D-96F4-831856BC6B85}"/>
          </ac:picMkLst>
        </pc:picChg>
        <pc:picChg chg="add del mod">
          <ac:chgData name="Student - Samuel Sim Wei Xuan" userId="ef0c3dc8-a5e4-49a4-a658-fa0f00c2d01f" providerId="ADAL" clId="{9F5A5FB9-FB8A-4CEF-B07F-17427FC839E8}" dt="2020-12-03T07:02:23.021" v="126"/>
          <ac:picMkLst>
            <pc:docMk/>
            <pc:sldMk cId="3903388500" sldId="264"/>
            <ac:picMk id="59" creationId="{C74E5484-0FF1-4759-9452-C6AABC213ED8}"/>
          </ac:picMkLst>
        </pc:picChg>
        <pc:picChg chg="add del mod">
          <ac:chgData name="Student - Samuel Sim Wei Xuan" userId="ef0c3dc8-a5e4-49a4-a658-fa0f00c2d01f" providerId="ADAL" clId="{9F5A5FB9-FB8A-4CEF-B07F-17427FC839E8}" dt="2020-12-03T07:05:33.131" v="181" actId="478"/>
          <ac:picMkLst>
            <pc:docMk/>
            <pc:sldMk cId="3903388500" sldId="264"/>
            <ac:picMk id="73" creationId="{C1862A3E-3EA7-4FBB-B6EB-F7571E88A823}"/>
          </ac:picMkLst>
        </pc:picChg>
        <pc:picChg chg="add del mod">
          <ac:chgData name="Student - Samuel Sim Wei Xuan" userId="ef0c3dc8-a5e4-49a4-a658-fa0f00c2d01f" providerId="ADAL" clId="{9F5A5FB9-FB8A-4CEF-B07F-17427FC839E8}" dt="2020-12-03T07:07:52.386" v="216" actId="478"/>
          <ac:picMkLst>
            <pc:docMk/>
            <pc:sldMk cId="3903388500" sldId="264"/>
            <ac:picMk id="75" creationId="{A41C6C9A-BFA2-443E-81EA-9D09C092DABA}"/>
          </ac:picMkLst>
        </pc:picChg>
        <pc:picChg chg="add del mod">
          <ac:chgData name="Student - Samuel Sim Wei Xuan" userId="ef0c3dc8-a5e4-49a4-a658-fa0f00c2d01f" providerId="ADAL" clId="{9F5A5FB9-FB8A-4CEF-B07F-17427FC839E8}" dt="2020-12-03T07:02:26.159" v="127" actId="478"/>
          <ac:picMkLst>
            <pc:docMk/>
            <pc:sldMk cId="3903388500" sldId="264"/>
            <ac:picMk id="1026" creationId="{B65D416F-C95F-4358-B7E1-1C83A1066A89}"/>
          </ac:picMkLst>
        </pc:picChg>
      </pc:sldChg>
      <pc:sldChg chg="add del">
        <pc:chgData name="Student - Samuel Sim Wei Xuan" userId="ef0c3dc8-a5e4-49a4-a658-fa0f00c2d01f" providerId="ADAL" clId="{9F5A5FB9-FB8A-4CEF-B07F-17427FC839E8}" dt="2020-12-03T07:13:33.173" v="537"/>
        <pc:sldMkLst>
          <pc:docMk/>
          <pc:sldMk cId="1192287429" sldId="265"/>
        </pc:sldMkLst>
      </pc:sldChg>
      <pc:sldChg chg="addSp delSp modSp add mod">
        <pc:chgData name="Student - Samuel Sim Wei Xuan" userId="ef0c3dc8-a5e4-49a4-a658-fa0f00c2d01f" providerId="ADAL" clId="{9F5A5FB9-FB8A-4CEF-B07F-17427FC839E8}" dt="2020-12-04T03:20:12.743" v="5969" actId="478"/>
        <pc:sldMkLst>
          <pc:docMk/>
          <pc:sldMk cId="3201338593" sldId="265"/>
        </pc:sldMkLst>
        <pc:spChg chg="mod">
          <ac:chgData name="Student - Samuel Sim Wei Xuan" userId="ef0c3dc8-a5e4-49a4-a658-fa0f00c2d01f" providerId="ADAL" clId="{9F5A5FB9-FB8A-4CEF-B07F-17427FC839E8}" dt="2020-12-03T07:20:06.226" v="1008" actId="1036"/>
          <ac:spMkLst>
            <pc:docMk/>
            <pc:sldMk cId="3201338593" sldId="265"/>
            <ac:spMk id="2" creationId="{00000000-0000-0000-0000-000000000000}"/>
          </ac:spMkLst>
        </pc:spChg>
        <pc:spChg chg="add mod">
          <ac:chgData name="Student - Samuel Sim Wei Xuan" userId="ef0c3dc8-a5e4-49a4-a658-fa0f00c2d01f" providerId="ADAL" clId="{9F5A5FB9-FB8A-4CEF-B07F-17427FC839E8}" dt="2020-12-03T07:29:26.228" v="1658" actId="20577"/>
          <ac:spMkLst>
            <pc:docMk/>
            <pc:sldMk cId="3201338593" sldId="265"/>
            <ac:spMk id="12" creationId="{E55BEC08-D33C-434B-BC13-189265C6C2CD}"/>
          </ac:spMkLst>
        </pc:spChg>
        <pc:spChg chg="del">
          <ac:chgData name="Student - Samuel Sim Wei Xuan" userId="ef0c3dc8-a5e4-49a4-a658-fa0f00c2d01f" providerId="ADAL" clId="{9F5A5FB9-FB8A-4CEF-B07F-17427FC839E8}" dt="2020-12-03T07:43:59.608" v="1697" actId="478"/>
          <ac:spMkLst>
            <pc:docMk/>
            <pc:sldMk cId="3201338593" sldId="265"/>
            <ac:spMk id="14" creationId="{6374A0D2-5BE8-4EBD-BBD9-5D22068231AC}"/>
          </ac:spMkLst>
        </pc:spChg>
        <pc:spChg chg="add del mod">
          <ac:chgData name="Student - Samuel Sim Wei Xuan" userId="ef0c3dc8-a5e4-49a4-a658-fa0f00c2d01f" providerId="ADAL" clId="{9F5A5FB9-FB8A-4CEF-B07F-17427FC839E8}" dt="2020-12-03T07:19:49.666" v="996" actId="478"/>
          <ac:spMkLst>
            <pc:docMk/>
            <pc:sldMk cId="3201338593" sldId="265"/>
            <ac:spMk id="15" creationId="{DAE1E94F-1A98-4B6C-987E-46205632B70B}"/>
          </ac:spMkLst>
        </pc:spChg>
        <pc:spChg chg="add del mod">
          <ac:chgData name="Student - Samuel Sim Wei Xuan" userId="ef0c3dc8-a5e4-49a4-a658-fa0f00c2d01f" providerId="ADAL" clId="{9F5A5FB9-FB8A-4CEF-B07F-17427FC839E8}" dt="2020-12-03T07:43:58.023" v="1696"/>
          <ac:spMkLst>
            <pc:docMk/>
            <pc:sldMk cId="3201338593" sldId="265"/>
            <ac:spMk id="16" creationId="{96AA9A36-F22E-4F8A-B850-18EC1B3EAC58}"/>
          </ac:spMkLst>
        </pc:spChg>
        <pc:spChg chg="add mod">
          <ac:chgData name="Student - Samuel Sim Wei Xuan" userId="ef0c3dc8-a5e4-49a4-a658-fa0f00c2d01f" providerId="ADAL" clId="{9F5A5FB9-FB8A-4CEF-B07F-17427FC839E8}" dt="2020-12-03T07:43:59.896" v="1698"/>
          <ac:spMkLst>
            <pc:docMk/>
            <pc:sldMk cId="3201338593" sldId="265"/>
            <ac:spMk id="17" creationId="{785662AE-615B-4683-96A2-8A81C2F2D2A9}"/>
          </ac:spMkLst>
        </pc:spChg>
        <pc:spChg chg="mod">
          <ac:chgData name="Student - Samuel Sim Wei Xuan" userId="ef0c3dc8-a5e4-49a4-a658-fa0f00c2d01f" providerId="ADAL" clId="{9F5A5FB9-FB8A-4CEF-B07F-17427FC839E8}" dt="2020-12-03T07:16:44.743" v="813" actId="11"/>
          <ac:spMkLst>
            <pc:docMk/>
            <pc:sldMk cId="3201338593" sldId="265"/>
            <ac:spMk id="19" creationId="{C4087786-502D-436D-8C0A-9988A3573A62}"/>
          </ac:spMkLst>
        </pc:spChg>
        <pc:picChg chg="add mod">
          <ac:chgData name="Student - Samuel Sim Wei Xuan" userId="ef0c3dc8-a5e4-49a4-a658-fa0f00c2d01f" providerId="ADAL" clId="{9F5A5FB9-FB8A-4CEF-B07F-17427FC839E8}" dt="2020-12-03T07:20:44.405" v="1123" actId="1076"/>
          <ac:picMkLst>
            <pc:docMk/>
            <pc:sldMk cId="3201338593" sldId="265"/>
            <ac:picMk id="10" creationId="{D403B291-007D-4751-B8D9-B759C9F3A9D7}"/>
          </ac:picMkLst>
        </pc:picChg>
        <pc:picChg chg="add mod">
          <ac:chgData name="Student - Samuel Sim Wei Xuan" userId="ef0c3dc8-a5e4-49a4-a658-fa0f00c2d01f" providerId="ADAL" clId="{9F5A5FB9-FB8A-4CEF-B07F-17427FC839E8}" dt="2020-12-03T07:20:46.872" v="1124" actId="1076"/>
          <ac:picMkLst>
            <pc:docMk/>
            <pc:sldMk cId="3201338593" sldId="265"/>
            <ac:picMk id="11" creationId="{488D6533-A43B-46B1-A685-7391A40AA85E}"/>
          </ac:picMkLst>
        </pc:picChg>
        <pc:picChg chg="del">
          <ac:chgData name="Student - Samuel Sim Wei Xuan" userId="ef0c3dc8-a5e4-49a4-a658-fa0f00c2d01f" providerId="ADAL" clId="{9F5A5FB9-FB8A-4CEF-B07F-17427FC839E8}" dt="2020-12-04T03:20:12.743" v="5969" actId="478"/>
          <ac:picMkLst>
            <pc:docMk/>
            <pc:sldMk cId="3201338593" sldId="265"/>
            <ac:picMk id="13" creationId="{795DAD3C-1F51-4732-A74D-79C037721BF8}"/>
          </ac:picMkLst>
        </pc:picChg>
        <pc:picChg chg="del">
          <ac:chgData name="Student - Samuel Sim Wei Xuan" userId="ef0c3dc8-a5e4-49a4-a658-fa0f00c2d01f" providerId="ADAL" clId="{9F5A5FB9-FB8A-4CEF-B07F-17427FC839E8}" dt="2020-12-03T07:13:53.263" v="539" actId="478"/>
          <ac:picMkLst>
            <pc:docMk/>
            <pc:sldMk cId="3201338593" sldId="265"/>
            <ac:picMk id="18" creationId="{74BCB0BA-2A2B-448E-B594-89B6A2DC6755}"/>
          </ac:picMkLst>
        </pc:picChg>
        <pc:picChg chg="add mod">
          <ac:chgData name="Student - Samuel Sim Wei Xuan" userId="ef0c3dc8-a5e4-49a4-a658-fa0f00c2d01f" providerId="ADAL" clId="{9F5A5FB9-FB8A-4CEF-B07F-17427FC839E8}" dt="2020-12-03T11:27:10.146" v="5462"/>
          <ac:picMkLst>
            <pc:docMk/>
            <pc:sldMk cId="3201338593" sldId="265"/>
            <ac:picMk id="20" creationId="{01DE007D-D34D-4351-BB5E-9B0E4B5C74F7}"/>
          </ac:picMkLst>
        </pc:picChg>
      </pc:sldChg>
      <pc:sldChg chg="add del setBg">
        <pc:chgData name="Student - Samuel Sim Wei Xuan" userId="ef0c3dc8-a5e4-49a4-a658-fa0f00c2d01f" providerId="ADAL" clId="{9F5A5FB9-FB8A-4CEF-B07F-17427FC839E8}" dt="2020-12-03T07:13:30.535" v="535"/>
        <pc:sldMkLst>
          <pc:docMk/>
          <pc:sldMk cId="3699263447" sldId="265"/>
        </pc:sldMkLst>
      </pc:sldChg>
      <pc:sldChg chg="addSp delSp modSp add mod ord">
        <pc:chgData name="Student - Samuel Sim Wei Xuan" userId="ef0c3dc8-a5e4-49a4-a658-fa0f00c2d01f" providerId="ADAL" clId="{9F5A5FB9-FB8A-4CEF-B07F-17427FC839E8}" dt="2020-12-03T11:34:55.207" v="5517" actId="207"/>
        <pc:sldMkLst>
          <pc:docMk/>
          <pc:sldMk cId="2106637174" sldId="266"/>
        </pc:sldMkLst>
        <pc:spChg chg="mod">
          <ac:chgData name="Student - Samuel Sim Wei Xuan" userId="ef0c3dc8-a5e4-49a4-a658-fa0f00c2d01f" providerId="ADAL" clId="{9F5A5FB9-FB8A-4CEF-B07F-17427FC839E8}" dt="2020-12-03T09:54:06.636" v="1751" actId="20577"/>
          <ac:spMkLst>
            <pc:docMk/>
            <pc:sldMk cId="2106637174" sldId="266"/>
            <ac:spMk id="8" creationId="{00000000-0000-0000-0000-000000000000}"/>
          </ac:spMkLst>
        </pc:spChg>
        <pc:spChg chg="del mod">
          <ac:chgData name="Student - Samuel Sim Wei Xuan" userId="ef0c3dc8-a5e4-49a4-a658-fa0f00c2d01f" providerId="ADAL" clId="{9F5A5FB9-FB8A-4CEF-B07F-17427FC839E8}" dt="2020-12-03T10:14:44.858" v="1865" actId="478"/>
          <ac:spMkLst>
            <pc:docMk/>
            <pc:sldMk cId="2106637174" sldId="266"/>
            <ac:spMk id="10" creationId="{00000000-0000-0000-0000-000000000000}"/>
          </ac:spMkLst>
        </pc:spChg>
        <pc:spChg chg="del mod">
          <ac:chgData name="Student - Samuel Sim Wei Xuan" userId="ef0c3dc8-a5e4-49a4-a658-fa0f00c2d01f" providerId="ADAL" clId="{9F5A5FB9-FB8A-4CEF-B07F-17427FC839E8}" dt="2020-12-03T10:14:45.843" v="1866" actId="478"/>
          <ac:spMkLst>
            <pc:docMk/>
            <pc:sldMk cId="2106637174" sldId="266"/>
            <ac:spMk id="13" creationId="{00000000-0000-0000-0000-000000000000}"/>
          </ac:spMkLst>
        </pc:spChg>
        <pc:spChg chg="mod">
          <ac:chgData name="Student - Samuel Sim Wei Xuan" userId="ef0c3dc8-a5e4-49a4-a658-fa0f00c2d01f" providerId="ADAL" clId="{9F5A5FB9-FB8A-4CEF-B07F-17427FC839E8}" dt="2020-12-03T10:35:02.202" v="3001" actId="404"/>
          <ac:spMkLst>
            <pc:docMk/>
            <pc:sldMk cId="2106637174" sldId="266"/>
            <ac:spMk id="14" creationId="{F182B78C-5F9A-40B7-AD34-9F72617D9AE0}"/>
          </ac:spMkLst>
        </pc:spChg>
        <pc:spChg chg="add mod">
          <ac:chgData name="Student - Samuel Sim Wei Xuan" userId="ef0c3dc8-a5e4-49a4-a658-fa0f00c2d01f" providerId="ADAL" clId="{9F5A5FB9-FB8A-4CEF-B07F-17427FC839E8}" dt="2020-12-03T10:55:26.054" v="3880"/>
          <ac:spMkLst>
            <pc:docMk/>
            <pc:sldMk cId="2106637174" sldId="266"/>
            <ac:spMk id="15" creationId="{4F822AF2-A6C3-4A0D-B810-C3F287BF150E}"/>
          </ac:spMkLst>
        </pc:spChg>
        <pc:spChg chg="mod">
          <ac:chgData name="Student - Samuel Sim Wei Xuan" userId="ef0c3dc8-a5e4-49a4-a658-fa0f00c2d01f" providerId="ADAL" clId="{9F5A5FB9-FB8A-4CEF-B07F-17427FC839E8}" dt="2020-12-03T10:17:40.031" v="2086" actId="1076"/>
          <ac:spMkLst>
            <pc:docMk/>
            <pc:sldMk cId="2106637174" sldId="266"/>
            <ac:spMk id="18" creationId="{6DBEC918-1882-4C25-92D0-D7BFE2219BB4}"/>
          </ac:spMkLst>
        </pc:spChg>
        <pc:spChg chg="del">
          <ac:chgData name="Student - Samuel Sim Wei Xuan" userId="ef0c3dc8-a5e4-49a4-a658-fa0f00c2d01f" providerId="ADAL" clId="{9F5A5FB9-FB8A-4CEF-B07F-17427FC839E8}" dt="2020-12-03T10:55:25.798" v="3879" actId="478"/>
          <ac:spMkLst>
            <pc:docMk/>
            <pc:sldMk cId="2106637174" sldId="266"/>
            <ac:spMk id="20" creationId="{D77C191E-8ACB-47DC-B88D-7807EFCFB28E}"/>
          </ac:spMkLst>
        </pc:spChg>
        <pc:spChg chg="del">
          <ac:chgData name="Student - Samuel Sim Wei Xuan" userId="ef0c3dc8-a5e4-49a4-a658-fa0f00c2d01f" providerId="ADAL" clId="{9F5A5FB9-FB8A-4CEF-B07F-17427FC839E8}" dt="2020-12-03T09:54:13.223" v="1753" actId="478"/>
          <ac:spMkLst>
            <pc:docMk/>
            <pc:sldMk cId="2106637174" sldId="266"/>
            <ac:spMk id="28" creationId="{E67A18AC-E96E-4F82-B271-20271907967D}"/>
          </ac:spMkLst>
        </pc:spChg>
        <pc:picChg chg="del mod">
          <ac:chgData name="Student - Samuel Sim Wei Xuan" userId="ef0c3dc8-a5e4-49a4-a658-fa0f00c2d01f" providerId="ADAL" clId="{9F5A5FB9-FB8A-4CEF-B07F-17427FC839E8}" dt="2020-12-03T10:14:47.341" v="1867" actId="478"/>
          <ac:picMkLst>
            <pc:docMk/>
            <pc:sldMk cId="2106637174" sldId="266"/>
            <ac:picMk id="3" creationId="{00000000-0000-0000-0000-000000000000}"/>
          </ac:picMkLst>
        </pc:picChg>
        <pc:picChg chg="del mod">
          <ac:chgData name="Student - Samuel Sim Wei Xuan" userId="ef0c3dc8-a5e4-49a4-a658-fa0f00c2d01f" providerId="ADAL" clId="{9F5A5FB9-FB8A-4CEF-B07F-17427FC839E8}" dt="2020-12-03T10:14:49.906" v="1868" actId="478"/>
          <ac:picMkLst>
            <pc:docMk/>
            <pc:sldMk cId="2106637174" sldId="266"/>
            <ac:picMk id="4" creationId="{C2DA4A7B-8F3C-499D-AA1F-6A53F03D9D5B}"/>
          </ac:picMkLst>
        </pc:picChg>
        <pc:picChg chg="add mod">
          <ac:chgData name="Student - Samuel Sim Wei Xuan" userId="ef0c3dc8-a5e4-49a4-a658-fa0f00c2d01f" providerId="ADAL" clId="{9F5A5FB9-FB8A-4CEF-B07F-17427FC839E8}" dt="2020-12-03T11:34:55.207" v="5517" actId="207"/>
          <ac:picMkLst>
            <pc:docMk/>
            <pc:sldMk cId="2106637174" sldId="266"/>
            <ac:picMk id="5" creationId="{04206EDB-2CF3-4737-88E0-D3A7C453EA8C}"/>
          </ac:picMkLst>
        </pc:picChg>
        <pc:picChg chg="del">
          <ac:chgData name="Student - Samuel Sim Wei Xuan" userId="ef0c3dc8-a5e4-49a4-a658-fa0f00c2d01f" providerId="ADAL" clId="{9F5A5FB9-FB8A-4CEF-B07F-17427FC839E8}" dt="2020-12-03T09:54:11.058" v="1752" actId="478"/>
          <ac:picMkLst>
            <pc:docMk/>
            <pc:sldMk cId="2106637174" sldId="266"/>
            <ac:picMk id="6" creationId="{944422B9-D4D3-433A-9747-0E245EB346FE}"/>
          </ac:picMkLst>
        </pc:picChg>
        <pc:picChg chg="del mod">
          <ac:chgData name="Student - Samuel Sim Wei Xuan" userId="ef0c3dc8-a5e4-49a4-a658-fa0f00c2d01f" providerId="ADAL" clId="{9F5A5FB9-FB8A-4CEF-B07F-17427FC839E8}" dt="2020-12-03T10:15:59.327" v="2042" actId="478"/>
          <ac:picMkLst>
            <pc:docMk/>
            <pc:sldMk cId="2106637174" sldId="266"/>
            <ac:picMk id="7" creationId="{00000000-0000-0000-0000-000000000000}"/>
          </ac:picMkLst>
        </pc:picChg>
      </pc:sldChg>
      <pc:sldChg chg="addSp delSp modSp new del">
        <pc:chgData name="Student - Samuel Sim Wei Xuan" userId="ef0c3dc8-a5e4-49a4-a658-fa0f00c2d01f" providerId="ADAL" clId="{9F5A5FB9-FB8A-4CEF-B07F-17427FC839E8}" dt="2020-12-03T07:28:03.050" v="1527" actId="47"/>
        <pc:sldMkLst>
          <pc:docMk/>
          <pc:sldMk cId="1247747508" sldId="267"/>
        </pc:sldMkLst>
        <pc:spChg chg="add del mod">
          <ac:chgData name="Student - Samuel Sim Wei Xuan" userId="ef0c3dc8-a5e4-49a4-a658-fa0f00c2d01f" providerId="ADAL" clId="{9F5A5FB9-FB8A-4CEF-B07F-17427FC839E8}" dt="2020-12-03T07:27:58.801" v="1525"/>
          <ac:spMkLst>
            <pc:docMk/>
            <pc:sldMk cId="1247747508" sldId="267"/>
            <ac:spMk id="2" creationId="{01EA37C3-A84B-49B9-83E6-0127441AB604}"/>
          </ac:spMkLst>
        </pc:spChg>
      </pc:sldChg>
      <pc:sldChg chg="addSp delSp modSp add del mod">
        <pc:chgData name="Student - Samuel Sim Wei Xuan" userId="ef0c3dc8-a5e4-49a4-a658-fa0f00c2d01f" providerId="ADAL" clId="{9F5A5FB9-FB8A-4CEF-B07F-17427FC839E8}" dt="2020-12-04T02:48:03.332" v="5876" actId="47"/>
        <pc:sldMkLst>
          <pc:docMk/>
          <pc:sldMk cId="3447888119" sldId="268"/>
        </pc:sldMkLst>
        <pc:spChg chg="del">
          <ac:chgData name="Student - Samuel Sim Wei Xuan" userId="ef0c3dc8-a5e4-49a4-a658-fa0f00c2d01f" providerId="ADAL" clId="{9F5A5FB9-FB8A-4CEF-B07F-17427FC839E8}" dt="2020-12-03T07:28:14.838" v="1553" actId="478"/>
          <ac:spMkLst>
            <pc:docMk/>
            <pc:sldMk cId="3447888119" sldId="268"/>
            <ac:spMk id="12" creationId="{E55BEC08-D33C-434B-BC13-189265C6C2CD}"/>
          </ac:spMkLst>
        </pc:spChg>
        <pc:spChg chg="mod">
          <ac:chgData name="Student - Samuel Sim Wei Xuan" userId="ef0c3dc8-a5e4-49a4-a658-fa0f00c2d01f" providerId="ADAL" clId="{9F5A5FB9-FB8A-4CEF-B07F-17427FC839E8}" dt="2020-12-03T07:43:53.983" v="1694" actId="1076"/>
          <ac:spMkLst>
            <pc:docMk/>
            <pc:sldMk cId="3447888119" sldId="268"/>
            <ac:spMk id="14" creationId="{6374A0D2-5BE8-4EBD-BBD9-5D22068231AC}"/>
          </ac:spMkLst>
        </pc:spChg>
        <pc:spChg chg="mod">
          <ac:chgData name="Student - Samuel Sim Wei Xuan" userId="ef0c3dc8-a5e4-49a4-a658-fa0f00c2d01f" providerId="ADAL" clId="{9F5A5FB9-FB8A-4CEF-B07F-17427FC839E8}" dt="2020-12-03T11:44:04.301" v="5830" actId="14100"/>
          <ac:spMkLst>
            <pc:docMk/>
            <pc:sldMk cId="3447888119" sldId="268"/>
            <ac:spMk id="19" creationId="{C4087786-502D-436D-8C0A-9988A3573A62}"/>
          </ac:spMkLst>
        </pc:spChg>
        <pc:picChg chg="del">
          <ac:chgData name="Student - Samuel Sim Wei Xuan" userId="ef0c3dc8-a5e4-49a4-a658-fa0f00c2d01f" providerId="ADAL" clId="{9F5A5FB9-FB8A-4CEF-B07F-17427FC839E8}" dt="2020-12-03T07:28:13.435" v="1552" actId="478"/>
          <ac:picMkLst>
            <pc:docMk/>
            <pc:sldMk cId="3447888119" sldId="268"/>
            <ac:picMk id="10" creationId="{D403B291-007D-4751-B8D9-B759C9F3A9D7}"/>
          </ac:picMkLst>
        </pc:picChg>
        <pc:picChg chg="del">
          <ac:chgData name="Student - Samuel Sim Wei Xuan" userId="ef0c3dc8-a5e4-49a4-a658-fa0f00c2d01f" providerId="ADAL" clId="{9F5A5FB9-FB8A-4CEF-B07F-17427FC839E8}" dt="2020-12-03T07:28:33.282" v="1630" actId="478"/>
          <ac:picMkLst>
            <pc:docMk/>
            <pc:sldMk cId="3447888119" sldId="268"/>
            <ac:picMk id="11" creationId="{488D6533-A43B-46B1-A685-7391A40AA85E}"/>
          </ac:picMkLst>
        </pc:picChg>
        <pc:picChg chg="del">
          <ac:chgData name="Student - Samuel Sim Wei Xuan" userId="ef0c3dc8-a5e4-49a4-a658-fa0f00c2d01f" providerId="ADAL" clId="{9F5A5FB9-FB8A-4CEF-B07F-17427FC839E8}" dt="2020-12-03T07:45:40.301" v="1699" actId="478"/>
          <ac:picMkLst>
            <pc:docMk/>
            <pc:sldMk cId="3447888119" sldId="268"/>
            <ac:picMk id="13" creationId="{795DAD3C-1F51-4732-A74D-79C037721BF8}"/>
          </ac:picMkLst>
        </pc:picChg>
        <pc:picChg chg="add mod">
          <ac:chgData name="Student - Samuel Sim Wei Xuan" userId="ef0c3dc8-a5e4-49a4-a658-fa0f00c2d01f" providerId="ADAL" clId="{9F5A5FB9-FB8A-4CEF-B07F-17427FC839E8}" dt="2020-12-03T11:27:11.229" v="5463"/>
          <ac:picMkLst>
            <pc:docMk/>
            <pc:sldMk cId="3447888119" sldId="268"/>
            <ac:picMk id="15" creationId="{F81A7654-B120-4520-AFCB-4E8177122D26}"/>
          </ac:picMkLst>
        </pc:picChg>
      </pc:sldChg>
      <pc:sldChg chg="addSp delSp modSp add mod">
        <pc:chgData name="Student - Samuel Sim Wei Xuan" userId="ef0c3dc8-a5e4-49a4-a658-fa0f00c2d01f" providerId="ADAL" clId="{9F5A5FB9-FB8A-4CEF-B07F-17427FC839E8}" dt="2020-12-08T10:21:33.384" v="7617" actId="1076"/>
        <pc:sldMkLst>
          <pc:docMk/>
          <pc:sldMk cId="2135880560" sldId="269"/>
        </pc:sldMkLst>
        <pc:spChg chg="add mod">
          <ac:chgData name="Student - Samuel Sim Wei Xuan" userId="ef0c3dc8-a5e4-49a4-a658-fa0f00c2d01f" providerId="ADAL" clId="{9F5A5FB9-FB8A-4CEF-B07F-17427FC839E8}" dt="2020-12-08T10:21:29.430" v="7616" actId="14100"/>
          <ac:spMkLst>
            <pc:docMk/>
            <pc:sldMk cId="2135880560" sldId="269"/>
            <ac:spMk id="6" creationId="{EADCCE2D-966C-4031-9B44-EC6DAAAB596F}"/>
          </ac:spMkLst>
        </pc:spChg>
        <pc:spChg chg="add del mod">
          <ac:chgData name="Student - Samuel Sim Wei Xuan" userId="ef0c3dc8-a5e4-49a4-a658-fa0f00c2d01f" providerId="ADAL" clId="{9F5A5FB9-FB8A-4CEF-B07F-17427FC839E8}" dt="2020-12-03T10:39:20.019" v="3472" actId="478"/>
          <ac:spMkLst>
            <pc:docMk/>
            <pc:sldMk cId="2135880560" sldId="269"/>
            <ac:spMk id="10" creationId="{00000000-0000-0000-0000-000000000000}"/>
          </ac:spMkLst>
        </pc:spChg>
        <pc:spChg chg="add del mod">
          <ac:chgData name="Student - Samuel Sim Wei Xuan" userId="ef0c3dc8-a5e4-49a4-a658-fa0f00c2d01f" providerId="ADAL" clId="{9F5A5FB9-FB8A-4CEF-B07F-17427FC839E8}" dt="2020-12-03T10:35:19.493" v="3003" actId="478"/>
          <ac:spMkLst>
            <pc:docMk/>
            <pc:sldMk cId="2135880560" sldId="269"/>
            <ac:spMk id="12" creationId="{4EE44D24-9CB6-4D51-8DE6-16CC381EA918}"/>
          </ac:spMkLst>
        </pc:spChg>
        <pc:spChg chg="mod">
          <ac:chgData name="Student - Samuel Sim Wei Xuan" userId="ef0c3dc8-a5e4-49a4-a658-fa0f00c2d01f" providerId="ADAL" clId="{9F5A5FB9-FB8A-4CEF-B07F-17427FC839E8}" dt="2020-12-03T10:47:21.966" v="3662" actId="20577"/>
          <ac:spMkLst>
            <pc:docMk/>
            <pc:sldMk cId="2135880560" sldId="269"/>
            <ac:spMk id="13" creationId="{00000000-0000-0000-0000-000000000000}"/>
          </ac:spMkLst>
        </pc:spChg>
        <pc:spChg chg="del mod">
          <ac:chgData name="Student - Samuel Sim Wei Xuan" userId="ef0c3dc8-a5e4-49a4-a658-fa0f00c2d01f" providerId="ADAL" clId="{9F5A5FB9-FB8A-4CEF-B07F-17427FC839E8}" dt="2020-12-03T10:25:32.628" v="2343" actId="478"/>
          <ac:spMkLst>
            <pc:docMk/>
            <pc:sldMk cId="2135880560" sldId="269"/>
            <ac:spMk id="14" creationId="{F182B78C-5F9A-40B7-AD34-9F72617D9AE0}"/>
          </ac:spMkLst>
        </pc:spChg>
        <pc:spChg chg="mod ord">
          <ac:chgData name="Student - Samuel Sim Wei Xuan" userId="ef0c3dc8-a5e4-49a4-a658-fa0f00c2d01f" providerId="ADAL" clId="{9F5A5FB9-FB8A-4CEF-B07F-17427FC839E8}" dt="2020-12-08T10:21:02.712" v="7609" actId="167"/>
          <ac:spMkLst>
            <pc:docMk/>
            <pc:sldMk cId="2135880560" sldId="269"/>
            <ac:spMk id="18" creationId="{6DBEC918-1882-4C25-92D0-D7BFE2219BB4}"/>
          </ac:spMkLst>
        </pc:spChg>
        <pc:spChg chg="add mod">
          <ac:chgData name="Student - Samuel Sim Wei Xuan" userId="ef0c3dc8-a5e4-49a4-a658-fa0f00c2d01f" providerId="ADAL" clId="{9F5A5FB9-FB8A-4CEF-B07F-17427FC839E8}" dt="2020-12-03T10:45:14.333" v="3590" actId="1037"/>
          <ac:spMkLst>
            <pc:docMk/>
            <pc:sldMk cId="2135880560" sldId="269"/>
            <ac:spMk id="19" creationId="{D6D58A12-C559-46E8-B481-5B9A04B05541}"/>
          </ac:spMkLst>
        </pc:spChg>
        <pc:spChg chg="del">
          <ac:chgData name="Student - Samuel Sim Wei Xuan" userId="ef0c3dc8-a5e4-49a4-a658-fa0f00c2d01f" providerId="ADAL" clId="{9F5A5FB9-FB8A-4CEF-B07F-17427FC839E8}" dt="2020-12-03T10:55:28.926" v="3881" actId="478"/>
          <ac:spMkLst>
            <pc:docMk/>
            <pc:sldMk cId="2135880560" sldId="269"/>
            <ac:spMk id="20" creationId="{D77C191E-8ACB-47DC-B88D-7807EFCFB28E}"/>
          </ac:spMkLst>
        </pc:spChg>
        <pc:spChg chg="add del mod">
          <ac:chgData name="Student - Samuel Sim Wei Xuan" userId="ef0c3dc8-a5e4-49a4-a658-fa0f00c2d01f" providerId="ADAL" clId="{9F5A5FB9-FB8A-4CEF-B07F-17427FC839E8}" dt="2020-12-08T10:21:10.462" v="7612" actId="478"/>
          <ac:spMkLst>
            <pc:docMk/>
            <pc:sldMk cId="2135880560" sldId="269"/>
            <ac:spMk id="21" creationId="{DD34280F-6894-48E1-9A1F-090A7F881EE1}"/>
          </ac:spMkLst>
        </pc:spChg>
        <pc:spChg chg="add mod">
          <ac:chgData name="Student - Samuel Sim Wei Xuan" userId="ef0c3dc8-a5e4-49a4-a658-fa0f00c2d01f" providerId="ADAL" clId="{9F5A5FB9-FB8A-4CEF-B07F-17427FC839E8}" dt="2020-12-08T10:21:33.384" v="7617" actId="1076"/>
          <ac:spMkLst>
            <pc:docMk/>
            <pc:sldMk cId="2135880560" sldId="269"/>
            <ac:spMk id="22" creationId="{F3617EF5-1386-4D52-B825-6180907708C7}"/>
          </ac:spMkLst>
        </pc:spChg>
        <pc:spChg chg="add mod">
          <ac:chgData name="Student - Samuel Sim Wei Xuan" userId="ef0c3dc8-a5e4-49a4-a658-fa0f00c2d01f" providerId="ADAL" clId="{9F5A5FB9-FB8A-4CEF-B07F-17427FC839E8}" dt="2020-12-03T10:55:29.175" v="3882"/>
          <ac:spMkLst>
            <pc:docMk/>
            <pc:sldMk cId="2135880560" sldId="269"/>
            <ac:spMk id="23" creationId="{1E14C253-7D23-4EC4-961D-2CF7F4112164}"/>
          </ac:spMkLst>
        </pc:spChg>
        <pc:picChg chg="add del mod">
          <ac:chgData name="Student - Samuel Sim Wei Xuan" userId="ef0c3dc8-a5e4-49a4-a658-fa0f00c2d01f" providerId="ADAL" clId="{9F5A5FB9-FB8A-4CEF-B07F-17427FC839E8}" dt="2020-12-03T10:44:46.214" v="3555" actId="478"/>
          <ac:picMkLst>
            <pc:docMk/>
            <pc:sldMk cId="2135880560" sldId="269"/>
            <ac:picMk id="2" creationId="{F6C36F1E-996B-4186-B306-F079D9DBA510}"/>
          </ac:picMkLst>
        </pc:picChg>
        <pc:picChg chg="mod">
          <ac:chgData name="Student - Samuel Sim Wei Xuan" userId="ef0c3dc8-a5e4-49a4-a658-fa0f00c2d01f" providerId="ADAL" clId="{9F5A5FB9-FB8A-4CEF-B07F-17427FC839E8}" dt="2020-12-03T10:45:11.114" v="3573" actId="1038"/>
          <ac:picMkLst>
            <pc:docMk/>
            <pc:sldMk cId="2135880560" sldId="269"/>
            <ac:picMk id="3" creationId="{00000000-0000-0000-0000-000000000000}"/>
          </ac:picMkLst>
        </pc:picChg>
        <pc:picChg chg="del mod">
          <ac:chgData name="Student - Samuel Sim Wei Xuan" userId="ef0c3dc8-a5e4-49a4-a658-fa0f00c2d01f" providerId="ADAL" clId="{9F5A5FB9-FB8A-4CEF-B07F-17427FC839E8}" dt="2020-12-03T10:35:22.163" v="3004" actId="478"/>
          <ac:picMkLst>
            <pc:docMk/>
            <pc:sldMk cId="2135880560" sldId="269"/>
            <ac:picMk id="4" creationId="{C2DA4A7B-8F3C-499D-AA1F-6A53F03D9D5B}"/>
          </ac:picMkLst>
        </pc:picChg>
        <pc:picChg chg="add del mod">
          <ac:chgData name="Student - Samuel Sim Wei Xuan" userId="ef0c3dc8-a5e4-49a4-a658-fa0f00c2d01f" providerId="ADAL" clId="{9F5A5FB9-FB8A-4CEF-B07F-17427FC839E8}" dt="2020-12-08T09:00:16.410" v="7565" actId="478"/>
          <ac:picMkLst>
            <pc:docMk/>
            <pc:sldMk cId="2135880560" sldId="269"/>
            <ac:picMk id="5" creationId="{B7CC7CEA-CBDA-49E9-8260-BE8466A44555}"/>
          </ac:picMkLst>
        </pc:picChg>
        <pc:picChg chg="add del mod">
          <ac:chgData name="Student - Samuel Sim Wei Xuan" userId="ef0c3dc8-a5e4-49a4-a658-fa0f00c2d01f" providerId="ADAL" clId="{9F5A5FB9-FB8A-4CEF-B07F-17427FC839E8}" dt="2020-12-03T10:36:43.799" v="3021" actId="478"/>
          <ac:picMkLst>
            <pc:docMk/>
            <pc:sldMk cId="2135880560" sldId="269"/>
            <ac:picMk id="7" creationId="{00000000-0000-0000-0000-000000000000}"/>
          </ac:picMkLst>
        </pc:picChg>
        <pc:picChg chg="add del mod ord modCrop">
          <ac:chgData name="Student - Samuel Sim Wei Xuan" userId="ef0c3dc8-a5e4-49a4-a658-fa0f00c2d01f" providerId="ADAL" clId="{9F5A5FB9-FB8A-4CEF-B07F-17427FC839E8}" dt="2020-12-08T10:14:46.660" v="7592" actId="478"/>
          <ac:picMkLst>
            <pc:docMk/>
            <pc:sldMk cId="2135880560" sldId="269"/>
            <ac:picMk id="7" creationId="{93B0ECA5-E894-4C5F-A314-7D35096C5763}"/>
          </ac:picMkLst>
        </pc:picChg>
        <pc:picChg chg="add del">
          <ac:chgData name="Student - Samuel Sim Wei Xuan" userId="ef0c3dc8-a5e4-49a4-a658-fa0f00c2d01f" providerId="ADAL" clId="{9F5A5FB9-FB8A-4CEF-B07F-17427FC839E8}" dt="2020-12-03T11:35:19.177" v="5520"/>
          <ac:picMkLst>
            <pc:docMk/>
            <pc:sldMk cId="2135880560" sldId="269"/>
            <ac:picMk id="11" creationId="{0DEFC88C-70DA-46DA-BD3C-C4774348AEE4}"/>
          </ac:picMkLst>
        </pc:picChg>
        <pc:picChg chg="add del mod">
          <ac:chgData name="Student - Samuel Sim Wei Xuan" userId="ef0c3dc8-a5e4-49a4-a658-fa0f00c2d01f" providerId="ADAL" clId="{9F5A5FB9-FB8A-4CEF-B07F-17427FC839E8}" dt="2020-12-08T10:17:52.391" v="7595" actId="478"/>
          <ac:picMkLst>
            <pc:docMk/>
            <pc:sldMk cId="2135880560" sldId="269"/>
            <ac:picMk id="11" creationId="{7CE2FA0F-5E5C-49E6-8035-650F10B6F43E}"/>
          </ac:picMkLst>
        </pc:picChg>
        <pc:picChg chg="add del mod">
          <ac:chgData name="Student - Samuel Sim Wei Xuan" userId="ef0c3dc8-a5e4-49a4-a658-fa0f00c2d01f" providerId="ADAL" clId="{9F5A5FB9-FB8A-4CEF-B07F-17427FC839E8}" dt="2020-12-08T10:19:17.460" v="7598" actId="478"/>
          <ac:picMkLst>
            <pc:docMk/>
            <pc:sldMk cId="2135880560" sldId="269"/>
            <ac:picMk id="14" creationId="{CD3A4775-5602-4B1F-8F2A-0ADB034C9AC9}"/>
          </ac:picMkLst>
        </pc:picChg>
        <pc:picChg chg="add del mod">
          <ac:chgData name="Student - Samuel Sim Wei Xuan" userId="ef0c3dc8-a5e4-49a4-a658-fa0f00c2d01f" providerId="ADAL" clId="{9F5A5FB9-FB8A-4CEF-B07F-17427FC839E8}" dt="2020-12-03T10:36:09.227" v="3012"/>
          <ac:picMkLst>
            <pc:docMk/>
            <pc:sldMk cId="2135880560" sldId="269"/>
            <ac:picMk id="15" creationId="{84BA50E0-70DE-47DA-BF37-29A31B878D6B}"/>
          </ac:picMkLst>
        </pc:picChg>
        <pc:picChg chg="add mod">
          <ac:chgData name="Student - Samuel Sim Wei Xuan" userId="ef0c3dc8-a5e4-49a4-a658-fa0f00c2d01f" providerId="ADAL" clId="{9F5A5FB9-FB8A-4CEF-B07F-17427FC839E8}" dt="2020-12-03T10:45:14.333" v="3590" actId="1037"/>
          <ac:picMkLst>
            <pc:docMk/>
            <pc:sldMk cId="2135880560" sldId="269"/>
            <ac:picMk id="16" creationId="{BA0C9D7D-3E22-42C6-B87B-40114C27B89C}"/>
          </ac:picMkLst>
        </pc:picChg>
        <pc:picChg chg="add del mod">
          <ac:chgData name="Student - Samuel Sim Wei Xuan" userId="ef0c3dc8-a5e4-49a4-a658-fa0f00c2d01f" providerId="ADAL" clId="{9F5A5FB9-FB8A-4CEF-B07F-17427FC839E8}" dt="2020-12-03T10:36:40.231" v="3019"/>
          <ac:picMkLst>
            <pc:docMk/>
            <pc:sldMk cId="2135880560" sldId="269"/>
            <ac:picMk id="17" creationId="{69CEF366-6A8D-47A8-A605-7DD0F7A8CA8D}"/>
          </ac:picMkLst>
        </pc:picChg>
        <pc:picChg chg="add del mod">
          <ac:chgData name="Student - Samuel Sim Wei Xuan" userId="ef0c3dc8-a5e4-49a4-a658-fa0f00c2d01f" providerId="ADAL" clId="{9F5A5FB9-FB8A-4CEF-B07F-17427FC839E8}" dt="2020-12-08T10:19:57.858" v="7600" actId="478"/>
          <ac:picMkLst>
            <pc:docMk/>
            <pc:sldMk cId="2135880560" sldId="269"/>
            <ac:picMk id="17" creationId="{B101C465-D966-44BF-AFB6-DEA471026168}"/>
          </ac:picMkLst>
        </pc:picChg>
        <pc:picChg chg="add mod ord modCrop">
          <ac:chgData name="Student - Samuel Sim Wei Xuan" userId="ef0c3dc8-a5e4-49a4-a658-fa0f00c2d01f" providerId="ADAL" clId="{9F5A5FB9-FB8A-4CEF-B07F-17427FC839E8}" dt="2020-12-08T10:21:08.622" v="7611" actId="14100"/>
          <ac:picMkLst>
            <pc:docMk/>
            <pc:sldMk cId="2135880560" sldId="269"/>
            <ac:picMk id="24" creationId="{49607F5D-A215-47F4-A72B-4541B91B0457}"/>
          </ac:picMkLst>
        </pc:picChg>
      </pc:sldChg>
      <pc:sldChg chg="addSp delSp modSp add mod modNotesTx">
        <pc:chgData name="Student - Samuel Sim Wei Xuan" userId="ef0c3dc8-a5e4-49a4-a658-fa0f00c2d01f" providerId="ADAL" clId="{9F5A5FB9-FB8A-4CEF-B07F-17427FC839E8}" dt="2020-12-08T10:45:30.483" v="7764" actId="20577"/>
        <pc:sldMkLst>
          <pc:docMk/>
          <pc:sldMk cId="2453465788" sldId="270"/>
        </pc:sldMkLst>
        <pc:spChg chg="mod">
          <ac:chgData name="Student - Samuel Sim Wei Xuan" userId="ef0c3dc8-a5e4-49a4-a658-fa0f00c2d01f" providerId="ADAL" clId="{9F5A5FB9-FB8A-4CEF-B07F-17427FC839E8}" dt="2020-12-03T10:56:11.516" v="3930" actId="20577"/>
          <ac:spMkLst>
            <pc:docMk/>
            <pc:sldMk cId="2453465788" sldId="270"/>
            <ac:spMk id="8" creationId="{00000000-0000-0000-0000-000000000000}"/>
          </ac:spMkLst>
        </pc:spChg>
        <pc:spChg chg="mod">
          <ac:chgData name="Student - Samuel Sim Wei Xuan" userId="ef0c3dc8-a5e4-49a4-a658-fa0f00c2d01f" providerId="ADAL" clId="{9F5A5FB9-FB8A-4CEF-B07F-17427FC839E8}" dt="2020-12-03T10:18:02.924" v="2090" actId="20577"/>
          <ac:spMkLst>
            <pc:docMk/>
            <pc:sldMk cId="2453465788" sldId="270"/>
            <ac:spMk id="9" creationId="{00000000-0000-0000-0000-000000000000}"/>
          </ac:spMkLst>
        </pc:spChg>
        <pc:spChg chg="del">
          <ac:chgData name="Student - Samuel Sim Wei Xuan" userId="ef0c3dc8-a5e4-49a4-a658-fa0f00c2d01f" providerId="ADAL" clId="{9F5A5FB9-FB8A-4CEF-B07F-17427FC839E8}" dt="2020-12-03T10:21:26.799" v="2136" actId="478"/>
          <ac:spMkLst>
            <pc:docMk/>
            <pc:sldMk cId="2453465788" sldId="270"/>
            <ac:spMk id="10" creationId="{00000000-0000-0000-0000-000000000000}"/>
          </ac:spMkLst>
        </pc:spChg>
        <pc:spChg chg="del">
          <ac:chgData name="Student - Samuel Sim Wei Xuan" userId="ef0c3dc8-a5e4-49a4-a658-fa0f00c2d01f" providerId="ADAL" clId="{9F5A5FB9-FB8A-4CEF-B07F-17427FC839E8}" dt="2020-12-03T10:21:26.799" v="2136" actId="478"/>
          <ac:spMkLst>
            <pc:docMk/>
            <pc:sldMk cId="2453465788" sldId="270"/>
            <ac:spMk id="13" creationId="{00000000-0000-0000-0000-000000000000}"/>
          </ac:spMkLst>
        </pc:spChg>
        <pc:spChg chg="del">
          <ac:chgData name="Student - Samuel Sim Wei Xuan" userId="ef0c3dc8-a5e4-49a4-a658-fa0f00c2d01f" providerId="ADAL" clId="{9F5A5FB9-FB8A-4CEF-B07F-17427FC839E8}" dt="2020-12-03T10:21:28.089" v="2137" actId="478"/>
          <ac:spMkLst>
            <pc:docMk/>
            <pc:sldMk cId="2453465788" sldId="270"/>
            <ac:spMk id="14" creationId="{F182B78C-5F9A-40B7-AD34-9F72617D9AE0}"/>
          </ac:spMkLst>
        </pc:spChg>
        <pc:spChg chg="add del mod">
          <ac:chgData name="Student - Samuel Sim Wei Xuan" userId="ef0c3dc8-a5e4-49a4-a658-fa0f00c2d01f" providerId="ADAL" clId="{9F5A5FB9-FB8A-4CEF-B07F-17427FC839E8}" dt="2020-12-03T10:54:51.952" v="3868" actId="478"/>
          <ac:spMkLst>
            <pc:docMk/>
            <pc:sldMk cId="2453465788" sldId="270"/>
            <ac:spMk id="15" creationId="{E95EFAD1-5CA9-4444-8B24-04FB6C3D3C79}"/>
          </ac:spMkLst>
        </pc:spChg>
        <pc:spChg chg="add mod">
          <ac:chgData name="Student - Samuel Sim Wei Xuan" userId="ef0c3dc8-a5e4-49a4-a658-fa0f00c2d01f" providerId="ADAL" clId="{9F5A5FB9-FB8A-4CEF-B07F-17427FC839E8}" dt="2020-12-03T10:56:16.803" v="3932"/>
          <ac:spMkLst>
            <pc:docMk/>
            <pc:sldMk cId="2453465788" sldId="270"/>
            <ac:spMk id="16" creationId="{8DB205EE-15A8-4399-A821-082DA92C232E}"/>
          </ac:spMkLst>
        </pc:spChg>
        <pc:spChg chg="mod">
          <ac:chgData name="Student - Samuel Sim Wei Xuan" userId="ef0c3dc8-a5e4-49a4-a658-fa0f00c2d01f" providerId="ADAL" clId="{9F5A5FB9-FB8A-4CEF-B07F-17427FC839E8}" dt="2020-12-03T11:01:41.177" v="4264" actId="1076"/>
          <ac:spMkLst>
            <pc:docMk/>
            <pc:sldMk cId="2453465788" sldId="270"/>
            <ac:spMk id="18" creationId="{6DBEC918-1882-4C25-92D0-D7BFE2219BB4}"/>
          </ac:spMkLst>
        </pc:spChg>
        <pc:spChg chg="add mod">
          <ac:chgData name="Student - Samuel Sim Wei Xuan" userId="ef0c3dc8-a5e4-49a4-a658-fa0f00c2d01f" providerId="ADAL" clId="{9F5A5FB9-FB8A-4CEF-B07F-17427FC839E8}" dt="2020-12-03T11:01:38.823" v="4262" actId="1076"/>
          <ac:spMkLst>
            <pc:docMk/>
            <pc:sldMk cId="2453465788" sldId="270"/>
            <ac:spMk id="19" creationId="{D4664AEA-4A4F-4364-B42B-116BD69DE1ED}"/>
          </ac:spMkLst>
        </pc:spChg>
        <pc:spChg chg="del">
          <ac:chgData name="Student - Samuel Sim Wei Xuan" userId="ef0c3dc8-a5e4-49a4-a658-fa0f00c2d01f" providerId="ADAL" clId="{9F5A5FB9-FB8A-4CEF-B07F-17427FC839E8}" dt="2020-12-03T10:56:16.158" v="3931" actId="478"/>
          <ac:spMkLst>
            <pc:docMk/>
            <pc:sldMk cId="2453465788" sldId="270"/>
            <ac:spMk id="20" creationId="{D77C191E-8ACB-47DC-B88D-7807EFCFB28E}"/>
          </ac:spMkLst>
        </pc:spChg>
        <pc:spChg chg="add mod">
          <ac:chgData name="Student - Samuel Sim Wei Xuan" userId="ef0c3dc8-a5e4-49a4-a658-fa0f00c2d01f" providerId="ADAL" clId="{9F5A5FB9-FB8A-4CEF-B07F-17427FC839E8}" dt="2020-12-08T10:45:28.112" v="7763" actId="1076"/>
          <ac:spMkLst>
            <pc:docMk/>
            <pc:sldMk cId="2453465788" sldId="270"/>
            <ac:spMk id="21" creationId="{A4F4B427-6EAD-49CB-A6EE-EF5047E5DA4E}"/>
          </ac:spMkLst>
        </pc:spChg>
        <pc:picChg chg="add del mod modCrop">
          <ac:chgData name="Student - Samuel Sim Wei Xuan" userId="ef0c3dc8-a5e4-49a4-a658-fa0f00c2d01f" providerId="ADAL" clId="{9F5A5FB9-FB8A-4CEF-B07F-17427FC839E8}" dt="2020-12-03T10:55:03.903" v="3871" actId="478"/>
          <ac:picMkLst>
            <pc:docMk/>
            <pc:sldMk cId="2453465788" sldId="270"/>
            <ac:picMk id="2" creationId="{575ECF7C-A674-46C6-801A-4DB45A8A3969}"/>
          </ac:picMkLst>
        </pc:picChg>
        <pc:picChg chg="del">
          <ac:chgData name="Student - Samuel Sim Wei Xuan" userId="ef0c3dc8-a5e4-49a4-a658-fa0f00c2d01f" providerId="ADAL" clId="{9F5A5FB9-FB8A-4CEF-B07F-17427FC839E8}" dt="2020-12-03T10:21:26.799" v="2136" actId="478"/>
          <ac:picMkLst>
            <pc:docMk/>
            <pc:sldMk cId="2453465788" sldId="270"/>
            <ac:picMk id="3" creationId="{00000000-0000-0000-0000-000000000000}"/>
          </ac:picMkLst>
        </pc:picChg>
        <pc:picChg chg="add mod">
          <ac:chgData name="Student - Samuel Sim Wei Xuan" userId="ef0c3dc8-a5e4-49a4-a658-fa0f00c2d01f" providerId="ADAL" clId="{9F5A5FB9-FB8A-4CEF-B07F-17427FC839E8}" dt="2020-12-08T10:44:56.842" v="7756" actId="14100"/>
          <ac:picMkLst>
            <pc:docMk/>
            <pc:sldMk cId="2453465788" sldId="270"/>
            <ac:picMk id="3" creationId="{780475DA-C541-46D4-A328-F6CB4084ED2D}"/>
          </ac:picMkLst>
        </pc:picChg>
        <pc:picChg chg="del">
          <ac:chgData name="Student - Samuel Sim Wei Xuan" userId="ef0c3dc8-a5e4-49a4-a658-fa0f00c2d01f" providerId="ADAL" clId="{9F5A5FB9-FB8A-4CEF-B07F-17427FC839E8}" dt="2020-12-03T10:21:26.799" v="2136" actId="478"/>
          <ac:picMkLst>
            <pc:docMk/>
            <pc:sldMk cId="2453465788" sldId="270"/>
            <ac:picMk id="4" creationId="{C2DA4A7B-8F3C-499D-AA1F-6A53F03D9D5B}"/>
          </ac:picMkLst>
        </pc:picChg>
        <pc:picChg chg="add del mod">
          <ac:chgData name="Student - Samuel Sim Wei Xuan" userId="ef0c3dc8-a5e4-49a4-a658-fa0f00c2d01f" providerId="ADAL" clId="{9F5A5FB9-FB8A-4CEF-B07F-17427FC839E8}" dt="2020-12-03T10:56:50.971" v="3964" actId="478"/>
          <ac:picMkLst>
            <pc:docMk/>
            <pc:sldMk cId="2453465788" sldId="270"/>
            <ac:picMk id="6" creationId="{FF803DC4-5883-4E00-8C63-BF5B8E2BFC2A}"/>
          </ac:picMkLst>
        </pc:picChg>
        <pc:picChg chg="del">
          <ac:chgData name="Student - Samuel Sim Wei Xuan" userId="ef0c3dc8-a5e4-49a4-a658-fa0f00c2d01f" providerId="ADAL" clId="{9F5A5FB9-FB8A-4CEF-B07F-17427FC839E8}" dt="2020-12-03T10:21:26.799" v="2136" actId="478"/>
          <ac:picMkLst>
            <pc:docMk/>
            <pc:sldMk cId="2453465788" sldId="270"/>
            <ac:picMk id="7" creationId="{00000000-0000-0000-0000-000000000000}"/>
          </ac:picMkLst>
        </pc:picChg>
        <pc:picChg chg="add del mod modCrop">
          <ac:chgData name="Student - Samuel Sim Wei Xuan" userId="ef0c3dc8-a5e4-49a4-a658-fa0f00c2d01f" providerId="ADAL" clId="{9F5A5FB9-FB8A-4CEF-B07F-17427FC839E8}" dt="2020-12-08T10:44:41.654" v="7750" actId="478"/>
          <ac:picMkLst>
            <pc:docMk/>
            <pc:sldMk cId="2453465788" sldId="270"/>
            <ac:picMk id="10" creationId="{A1D864CA-0251-4516-9438-C0BDA55F9E1E}"/>
          </ac:picMkLst>
        </pc:picChg>
        <pc:picChg chg="add mod">
          <ac:chgData name="Student - Samuel Sim Wei Xuan" userId="ef0c3dc8-a5e4-49a4-a658-fa0f00c2d01f" providerId="ADAL" clId="{9F5A5FB9-FB8A-4CEF-B07F-17427FC839E8}" dt="2020-12-03T11:00:55.843" v="4239" actId="1038"/>
          <ac:picMkLst>
            <pc:docMk/>
            <pc:sldMk cId="2453465788" sldId="270"/>
            <ac:picMk id="12" creationId="{98374CB5-4AB8-4FB3-AFD6-22BA3557510A}"/>
          </ac:picMkLst>
        </pc:picChg>
        <pc:picChg chg="add mod">
          <ac:chgData name="Student - Samuel Sim Wei Xuan" userId="ef0c3dc8-a5e4-49a4-a658-fa0f00c2d01f" providerId="ADAL" clId="{9F5A5FB9-FB8A-4CEF-B07F-17427FC839E8}" dt="2020-12-03T11:28:29.343" v="5467" actId="1036"/>
          <ac:picMkLst>
            <pc:docMk/>
            <pc:sldMk cId="2453465788" sldId="270"/>
            <ac:picMk id="22" creationId="{BF1F0B09-CE8A-4B8B-BFDD-80F4C7291165}"/>
          </ac:picMkLst>
        </pc:picChg>
      </pc:sldChg>
      <pc:sldChg chg="addSp delSp modSp add del mod ord">
        <pc:chgData name="Student - Samuel Sim Wei Xuan" userId="ef0c3dc8-a5e4-49a4-a658-fa0f00c2d01f" providerId="ADAL" clId="{9F5A5FB9-FB8A-4CEF-B07F-17427FC839E8}" dt="2020-12-03T11:40:57.858" v="5750" actId="20577"/>
        <pc:sldMkLst>
          <pc:docMk/>
          <pc:sldMk cId="2738383281" sldId="271"/>
        </pc:sldMkLst>
        <pc:spChg chg="mod">
          <ac:chgData name="Student - Samuel Sim Wei Xuan" userId="ef0c3dc8-a5e4-49a4-a658-fa0f00c2d01f" providerId="ADAL" clId="{9F5A5FB9-FB8A-4CEF-B07F-17427FC839E8}" dt="2020-12-03T11:40:57.858" v="5750" actId="20577"/>
          <ac:spMkLst>
            <pc:docMk/>
            <pc:sldMk cId="2738383281" sldId="271"/>
            <ac:spMk id="10" creationId="{00000000-0000-0000-0000-000000000000}"/>
          </ac:spMkLst>
        </pc:spChg>
        <pc:spChg chg="add mod">
          <ac:chgData name="Student - Samuel Sim Wei Xuan" userId="ef0c3dc8-a5e4-49a4-a658-fa0f00c2d01f" providerId="ADAL" clId="{9F5A5FB9-FB8A-4CEF-B07F-17427FC839E8}" dt="2020-12-03T10:55:33.056" v="3884"/>
          <ac:spMkLst>
            <pc:docMk/>
            <pc:sldMk cId="2738383281" sldId="271"/>
            <ac:spMk id="11" creationId="{F0F3531B-5B93-4A5B-A24D-AFB165CA6D06}"/>
          </ac:spMkLst>
        </pc:spChg>
        <pc:spChg chg="del">
          <ac:chgData name="Student - Samuel Sim Wei Xuan" userId="ef0c3dc8-a5e4-49a4-a658-fa0f00c2d01f" providerId="ADAL" clId="{9F5A5FB9-FB8A-4CEF-B07F-17427FC839E8}" dt="2020-12-03T10:47:39.858" v="3663" actId="478"/>
          <ac:spMkLst>
            <pc:docMk/>
            <pc:sldMk cId="2738383281" sldId="271"/>
            <ac:spMk id="13" creationId="{00000000-0000-0000-0000-000000000000}"/>
          </ac:spMkLst>
        </pc:spChg>
        <pc:spChg chg="mod">
          <ac:chgData name="Student - Samuel Sim Wei Xuan" userId="ef0c3dc8-a5e4-49a4-a658-fa0f00c2d01f" providerId="ADAL" clId="{9F5A5FB9-FB8A-4CEF-B07F-17427FC839E8}" dt="2020-12-03T10:48:40.284" v="3668" actId="1076"/>
          <ac:spMkLst>
            <pc:docMk/>
            <pc:sldMk cId="2738383281" sldId="271"/>
            <ac:spMk id="18" creationId="{6DBEC918-1882-4C25-92D0-D7BFE2219BB4}"/>
          </ac:spMkLst>
        </pc:spChg>
        <pc:spChg chg="del">
          <ac:chgData name="Student - Samuel Sim Wei Xuan" userId="ef0c3dc8-a5e4-49a4-a658-fa0f00c2d01f" providerId="ADAL" clId="{9F5A5FB9-FB8A-4CEF-B07F-17427FC839E8}" dt="2020-12-03T10:55:32.796" v="3883" actId="478"/>
          <ac:spMkLst>
            <pc:docMk/>
            <pc:sldMk cId="2738383281" sldId="271"/>
            <ac:spMk id="20" creationId="{D77C191E-8ACB-47DC-B88D-7807EFCFB28E}"/>
          </ac:spMkLst>
        </pc:spChg>
        <pc:picChg chg="del">
          <ac:chgData name="Student - Samuel Sim Wei Xuan" userId="ef0c3dc8-a5e4-49a4-a658-fa0f00c2d01f" providerId="ADAL" clId="{9F5A5FB9-FB8A-4CEF-B07F-17427FC839E8}" dt="2020-12-03T10:47:39.858" v="3663" actId="478"/>
          <ac:picMkLst>
            <pc:docMk/>
            <pc:sldMk cId="2738383281" sldId="271"/>
            <ac:picMk id="3" creationId="{00000000-0000-0000-0000-000000000000}"/>
          </ac:picMkLst>
        </pc:picChg>
        <pc:picChg chg="add del mod">
          <ac:chgData name="Student - Samuel Sim Wei Xuan" userId="ef0c3dc8-a5e4-49a4-a658-fa0f00c2d01f" providerId="ADAL" clId="{9F5A5FB9-FB8A-4CEF-B07F-17427FC839E8}" dt="2020-12-03T11:36:15.177" v="5525" actId="478"/>
          <ac:picMkLst>
            <pc:docMk/>
            <pc:sldMk cId="2738383281" sldId="271"/>
            <ac:picMk id="4" creationId="{A88DA42D-B098-4E05-8C4F-B94B0DEB43D9}"/>
          </ac:picMkLst>
        </pc:picChg>
        <pc:picChg chg="del">
          <ac:chgData name="Student - Samuel Sim Wei Xuan" userId="ef0c3dc8-a5e4-49a4-a658-fa0f00c2d01f" providerId="ADAL" clId="{9F5A5FB9-FB8A-4CEF-B07F-17427FC839E8}" dt="2020-12-03T10:47:39.858" v="3663" actId="478"/>
          <ac:picMkLst>
            <pc:docMk/>
            <pc:sldMk cId="2738383281" sldId="271"/>
            <ac:picMk id="7" creationId="{00000000-0000-0000-0000-000000000000}"/>
          </ac:picMkLst>
        </pc:picChg>
        <pc:picChg chg="add del mod">
          <ac:chgData name="Student - Samuel Sim Wei Xuan" userId="ef0c3dc8-a5e4-49a4-a658-fa0f00c2d01f" providerId="ADAL" clId="{9F5A5FB9-FB8A-4CEF-B07F-17427FC839E8}" dt="2020-12-03T11:35:26.982" v="5521" actId="478"/>
          <ac:picMkLst>
            <pc:docMk/>
            <pc:sldMk cId="2738383281" sldId="271"/>
            <ac:picMk id="12" creationId="{C47FB166-5047-4E6B-BA0C-AE4D13DCB47F}"/>
          </ac:picMkLst>
        </pc:picChg>
      </pc:sldChg>
      <pc:sldChg chg="addSp delSp modSp add del mod">
        <pc:chgData name="Student - Samuel Sim Wei Xuan" userId="ef0c3dc8-a5e4-49a4-a658-fa0f00c2d01f" providerId="ADAL" clId="{9F5A5FB9-FB8A-4CEF-B07F-17427FC839E8}" dt="2020-12-03T11:41:03.931" v="5751" actId="2696"/>
        <pc:sldMkLst>
          <pc:docMk/>
          <pc:sldMk cId="1445122477" sldId="272"/>
        </pc:sldMkLst>
        <pc:spChg chg="del">
          <ac:chgData name="Student - Samuel Sim Wei Xuan" userId="ef0c3dc8-a5e4-49a4-a658-fa0f00c2d01f" providerId="ADAL" clId="{9F5A5FB9-FB8A-4CEF-B07F-17427FC839E8}" dt="2020-12-03T10:49:08.608" v="3672" actId="478"/>
          <ac:spMkLst>
            <pc:docMk/>
            <pc:sldMk cId="1445122477" sldId="272"/>
            <ac:spMk id="10" creationId="{00000000-0000-0000-0000-000000000000}"/>
          </ac:spMkLst>
        </pc:spChg>
        <pc:spChg chg="add del mod">
          <ac:chgData name="Student - Samuel Sim Wei Xuan" userId="ef0c3dc8-a5e4-49a4-a658-fa0f00c2d01f" providerId="ADAL" clId="{9F5A5FB9-FB8A-4CEF-B07F-17427FC839E8}" dt="2020-12-03T11:38:12.591" v="5572" actId="478"/>
          <ac:spMkLst>
            <pc:docMk/>
            <pc:sldMk cId="1445122477" sldId="272"/>
            <ac:spMk id="11" creationId="{6EDFF0F7-606B-4DE0-A0E1-DE9CFD39E251}"/>
          </ac:spMkLst>
        </pc:spChg>
        <pc:spChg chg="add del mod">
          <ac:chgData name="Student - Samuel Sim Wei Xuan" userId="ef0c3dc8-a5e4-49a4-a658-fa0f00c2d01f" providerId="ADAL" clId="{9F5A5FB9-FB8A-4CEF-B07F-17427FC839E8}" dt="2020-12-03T11:38:10.218" v="5571" actId="478"/>
          <ac:spMkLst>
            <pc:docMk/>
            <pc:sldMk cId="1445122477" sldId="272"/>
            <ac:spMk id="12" creationId="{8E298468-164E-45F2-BFAD-BD874CB262AB}"/>
          </ac:spMkLst>
        </pc:spChg>
        <pc:spChg chg="add mod">
          <ac:chgData name="Student - Samuel Sim Wei Xuan" userId="ef0c3dc8-a5e4-49a4-a658-fa0f00c2d01f" providerId="ADAL" clId="{9F5A5FB9-FB8A-4CEF-B07F-17427FC839E8}" dt="2020-12-03T11:39:13.442" v="5637" actId="14100"/>
          <ac:spMkLst>
            <pc:docMk/>
            <pc:sldMk cId="1445122477" sldId="272"/>
            <ac:spMk id="13" creationId="{DC601659-CA18-4B78-B1F4-E06B9F5FAC43}"/>
          </ac:spMkLst>
        </pc:spChg>
        <pc:spChg chg="add mod ord">
          <ac:chgData name="Student - Samuel Sim Wei Xuan" userId="ef0c3dc8-a5e4-49a4-a658-fa0f00c2d01f" providerId="ADAL" clId="{9F5A5FB9-FB8A-4CEF-B07F-17427FC839E8}" dt="2020-12-03T11:38:40.470" v="5629" actId="14100"/>
          <ac:spMkLst>
            <pc:docMk/>
            <pc:sldMk cId="1445122477" sldId="272"/>
            <ac:spMk id="14" creationId="{B3672DFD-05FA-4801-911E-4A98669F5351}"/>
          </ac:spMkLst>
        </pc:spChg>
        <pc:spChg chg="add del mod">
          <ac:chgData name="Student - Samuel Sim Wei Xuan" userId="ef0c3dc8-a5e4-49a4-a658-fa0f00c2d01f" providerId="ADAL" clId="{9F5A5FB9-FB8A-4CEF-B07F-17427FC839E8}" dt="2020-12-03T10:53:31.184" v="3851"/>
          <ac:spMkLst>
            <pc:docMk/>
            <pc:sldMk cId="1445122477" sldId="272"/>
            <ac:spMk id="15" creationId="{20C66893-BDF4-4E1E-BB3C-990123D6069C}"/>
          </ac:spMkLst>
        </pc:spChg>
        <pc:spChg chg="add mod">
          <ac:chgData name="Student - Samuel Sim Wei Xuan" userId="ef0c3dc8-a5e4-49a4-a658-fa0f00c2d01f" providerId="ADAL" clId="{9F5A5FB9-FB8A-4CEF-B07F-17427FC839E8}" dt="2020-12-03T10:55:39.579" v="3886"/>
          <ac:spMkLst>
            <pc:docMk/>
            <pc:sldMk cId="1445122477" sldId="272"/>
            <ac:spMk id="16" creationId="{7B2C66D6-783D-40CF-980F-76EF9BBB821A}"/>
          </ac:spMkLst>
        </pc:spChg>
        <pc:spChg chg="ord">
          <ac:chgData name="Student - Samuel Sim Wei Xuan" userId="ef0c3dc8-a5e4-49a4-a658-fa0f00c2d01f" providerId="ADAL" clId="{9F5A5FB9-FB8A-4CEF-B07F-17427FC839E8}" dt="2020-12-03T11:38:27.635" v="5577" actId="166"/>
          <ac:spMkLst>
            <pc:docMk/>
            <pc:sldMk cId="1445122477" sldId="272"/>
            <ac:spMk id="18" creationId="{6DBEC918-1882-4C25-92D0-D7BFE2219BB4}"/>
          </ac:spMkLst>
        </pc:spChg>
        <pc:spChg chg="del">
          <ac:chgData name="Student - Samuel Sim Wei Xuan" userId="ef0c3dc8-a5e4-49a4-a658-fa0f00c2d01f" providerId="ADAL" clId="{9F5A5FB9-FB8A-4CEF-B07F-17427FC839E8}" dt="2020-12-03T10:55:39.287" v="3885" actId="478"/>
          <ac:spMkLst>
            <pc:docMk/>
            <pc:sldMk cId="1445122477" sldId="272"/>
            <ac:spMk id="20" creationId="{D77C191E-8ACB-47DC-B88D-7807EFCFB28E}"/>
          </ac:spMkLst>
        </pc:spChg>
        <pc:picChg chg="add del mod">
          <ac:chgData name="Student - Samuel Sim Wei Xuan" userId="ef0c3dc8-a5e4-49a4-a658-fa0f00c2d01f" providerId="ADAL" clId="{9F5A5FB9-FB8A-4CEF-B07F-17427FC839E8}" dt="2020-12-03T11:37:59.052" v="5567" actId="478"/>
          <ac:picMkLst>
            <pc:docMk/>
            <pc:sldMk cId="1445122477" sldId="272"/>
            <ac:picMk id="2" creationId="{94F45B0A-38B8-478C-95F1-12DF7B9AB859}"/>
          </ac:picMkLst>
        </pc:picChg>
        <pc:picChg chg="add del mod">
          <ac:chgData name="Student - Samuel Sim Wei Xuan" userId="ef0c3dc8-a5e4-49a4-a658-fa0f00c2d01f" providerId="ADAL" clId="{9F5A5FB9-FB8A-4CEF-B07F-17427FC839E8}" dt="2020-12-03T11:37:57.809" v="5566" actId="478"/>
          <ac:picMkLst>
            <pc:docMk/>
            <pc:sldMk cId="1445122477" sldId="272"/>
            <ac:picMk id="4" creationId="{9DA43452-F996-48DE-996A-B8692CBAE3F8}"/>
          </ac:picMkLst>
        </pc:picChg>
        <pc:picChg chg="add mod">
          <ac:chgData name="Student - Samuel Sim Wei Xuan" userId="ef0c3dc8-a5e4-49a4-a658-fa0f00c2d01f" providerId="ADAL" clId="{9F5A5FB9-FB8A-4CEF-B07F-17427FC839E8}" dt="2020-12-03T11:38:19.514" v="5574" actId="14100"/>
          <ac:picMkLst>
            <pc:docMk/>
            <pc:sldMk cId="1445122477" sldId="272"/>
            <ac:picMk id="5" creationId="{3B677137-A538-4A63-8B74-E3CF565839F1}"/>
          </ac:picMkLst>
        </pc:picChg>
      </pc:sldChg>
      <pc:sldChg chg="addSp delSp modSp add del mod ord">
        <pc:chgData name="Student - Samuel Sim Wei Xuan" userId="ef0c3dc8-a5e4-49a4-a658-fa0f00c2d01f" providerId="ADAL" clId="{9F5A5FB9-FB8A-4CEF-B07F-17427FC839E8}" dt="2020-12-08T10:46:37.154" v="7786"/>
        <pc:sldMkLst>
          <pc:docMk/>
          <pc:sldMk cId="2433697535" sldId="273"/>
        </pc:sldMkLst>
        <pc:spChg chg="del mod">
          <ac:chgData name="Student - Samuel Sim Wei Xuan" userId="ef0c3dc8-a5e4-49a4-a658-fa0f00c2d01f" providerId="ADAL" clId="{9F5A5FB9-FB8A-4CEF-B07F-17427FC839E8}" dt="2020-12-08T10:39:39.374" v="7658" actId="478"/>
          <ac:spMkLst>
            <pc:docMk/>
            <pc:sldMk cId="2433697535" sldId="273"/>
            <ac:spMk id="11" creationId="{6EDFF0F7-606B-4DE0-A0E1-DE9CFD39E251}"/>
          </ac:spMkLst>
        </pc:spChg>
        <pc:spChg chg="mod ord">
          <ac:chgData name="Student - Samuel Sim Wei Xuan" userId="ef0c3dc8-a5e4-49a4-a658-fa0f00c2d01f" providerId="ADAL" clId="{9F5A5FB9-FB8A-4CEF-B07F-17427FC839E8}" dt="2020-12-08T10:46:06.962" v="7774" actId="1076"/>
          <ac:spMkLst>
            <pc:docMk/>
            <pc:sldMk cId="2433697535" sldId="273"/>
            <ac:spMk id="12" creationId="{8E298468-164E-45F2-BFAD-BD874CB262AB}"/>
          </ac:spMkLst>
        </pc:spChg>
        <pc:spChg chg="del mod">
          <ac:chgData name="Student - Samuel Sim Wei Xuan" userId="ef0c3dc8-a5e4-49a4-a658-fa0f00c2d01f" providerId="ADAL" clId="{9F5A5FB9-FB8A-4CEF-B07F-17427FC839E8}" dt="2020-12-08T10:39:40.487" v="7659" actId="478"/>
          <ac:spMkLst>
            <pc:docMk/>
            <pc:sldMk cId="2433697535" sldId="273"/>
            <ac:spMk id="13" creationId="{DC601659-CA18-4B78-B1F4-E06B9F5FAC43}"/>
          </ac:spMkLst>
        </pc:spChg>
        <pc:spChg chg="mod">
          <ac:chgData name="Student - Samuel Sim Wei Xuan" userId="ef0c3dc8-a5e4-49a4-a658-fa0f00c2d01f" providerId="ADAL" clId="{9F5A5FB9-FB8A-4CEF-B07F-17427FC839E8}" dt="2020-12-08T10:46:06.962" v="7774" actId="1076"/>
          <ac:spMkLst>
            <pc:docMk/>
            <pc:sldMk cId="2433697535" sldId="273"/>
            <ac:spMk id="14" creationId="{B3672DFD-05FA-4801-911E-4A98669F5351}"/>
          </ac:spMkLst>
        </pc:spChg>
        <pc:spChg chg="add mod">
          <ac:chgData name="Student - Samuel Sim Wei Xuan" userId="ef0c3dc8-a5e4-49a4-a658-fa0f00c2d01f" providerId="ADAL" clId="{9F5A5FB9-FB8A-4CEF-B07F-17427FC839E8}" dt="2020-12-03T10:55:47.072" v="3888"/>
          <ac:spMkLst>
            <pc:docMk/>
            <pc:sldMk cId="2433697535" sldId="273"/>
            <ac:spMk id="15" creationId="{2B1F65D6-E861-4FDE-AA30-E74C2BB4F01D}"/>
          </ac:spMkLst>
        </pc:spChg>
        <pc:spChg chg="ord">
          <ac:chgData name="Student - Samuel Sim Wei Xuan" userId="ef0c3dc8-a5e4-49a4-a658-fa0f00c2d01f" providerId="ADAL" clId="{9F5A5FB9-FB8A-4CEF-B07F-17427FC839E8}" dt="2020-12-08T10:39:42.089" v="7660" actId="167"/>
          <ac:spMkLst>
            <pc:docMk/>
            <pc:sldMk cId="2433697535" sldId="273"/>
            <ac:spMk id="18" creationId="{6DBEC918-1882-4C25-92D0-D7BFE2219BB4}"/>
          </ac:spMkLst>
        </pc:spChg>
        <pc:spChg chg="add mod">
          <ac:chgData name="Student - Samuel Sim Wei Xuan" userId="ef0c3dc8-a5e4-49a4-a658-fa0f00c2d01f" providerId="ADAL" clId="{9F5A5FB9-FB8A-4CEF-B07F-17427FC839E8}" dt="2020-12-08T10:39:20.628" v="7653" actId="571"/>
          <ac:spMkLst>
            <pc:docMk/>
            <pc:sldMk cId="2433697535" sldId="273"/>
            <ac:spMk id="19" creationId="{9AE04DF8-CF55-4C83-ADF7-95583A4875FA}"/>
          </ac:spMkLst>
        </pc:spChg>
        <pc:spChg chg="add del mod">
          <ac:chgData name="Student - Samuel Sim Wei Xuan" userId="ef0c3dc8-a5e4-49a4-a658-fa0f00c2d01f" providerId="ADAL" clId="{9F5A5FB9-FB8A-4CEF-B07F-17427FC839E8}" dt="2020-12-08T10:41:02.903" v="7724"/>
          <ac:spMkLst>
            <pc:docMk/>
            <pc:sldMk cId="2433697535" sldId="273"/>
            <ac:spMk id="20" creationId="{5E047D58-126E-4E54-B684-6FB8CA946432}"/>
          </ac:spMkLst>
        </pc:spChg>
        <pc:spChg chg="del">
          <ac:chgData name="Student - Samuel Sim Wei Xuan" userId="ef0c3dc8-a5e4-49a4-a658-fa0f00c2d01f" providerId="ADAL" clId="{9F5A5FB9-FB8A-4CEF-B07F-17427FC839E8}" dt="2020-12-03T10:55:46.844" v="3887" actId="478"/>
          <ac:spMkLst>
            <pc:docMk/>
            <pc:sldMk cId="2433697535" sldId="273"/>
            <ac:spMk id="20" creationId="{D77C191E-8ACB-47DC-B88D-7807EFCFB28E}"/>
          </ac:spMkLst>
        </pc:spChg>
        <pc:spChg chg="add del mod">
          <ac:chgData name="Student - Samuel Sim Wei Xuan" userId="ef0c3dc8-a5e4-49a4-a658-fa0f00c2d01f" providerId="ADAL" clId="{9F5A5FB9-FB8A-4CEF-B07F-17427FC839E8}" dt="2020-12-08T10:41:00.364" v="7716"/>
          <ac:spMkLst>
            <pc:docMk/>
            <pc:sldMk cId="2433697535" sldId="273"/>
            <ac:spMk id="21" creationId="{BA1C3C96-D03C-41D9-8A55-AE6D0D246C18}"/>
          </ac:spMkLst>
        </pc:spChg>
        <pc:spChg chg="add del mod">
          <ac:chgData name="Student - Samuel Sim Wei Xuan" userId="ef0c3dc8-a5e4-49a4-a658-fa0f00c2d01f" providerId="ADAL" clId="{9F5A5FB9-FB8A-4CEF-B07F-17427FC839E8}" dt="2020-12-08T10:41:00.140" v="7715"/>
          <ac:spMkLst>
            <pc:docMk/>
            <pc:sldMk cId="2433697535" sldId="273"/>
            <ac:spMk id="22" creationId="{770F615E-0F37-46A8-B644-559722B4B53F}"/>
          </ac:spMkLst>
        </pc:spChg>
        <pc:spChg chg="add mod">
          <ac:chgData name="Student - Samuel Sim Wei Xuan" userId="ef0c3dc8-a5e4-49a4-a658-fa0f00c2d01f" providerId="ADAL" clId="{9F5A5FB9-FB8A-4CEF-B07F-17427FC839E8}" dt="2020-12-08T10:46:14.783" v="7776" actId="1076"/>
          <ac:spMkLst>
            <pc:docMk/>
            <pc:sldMk cId="2433697535" sldId="273"/>
            <ac:spMk id="23" creationId="{C53ECB64-A6A1-40B7-8C98-C13181B9F09E}"/>
          </ac:spMkLst>
        </pc:spChg>
        <pc:spChg chg="add mod">
          <ac:chgData name="Student - Samuel Sim Wei Xuan" userId="ef0c3dc8-a5e4-49a4-a658-fa0f00c2d01f" providerId="ADAL" clId="{9F5A5FB9-FB8A-4CEF-B07F-17427FC839E8}" dt="2020-12-08T10:45:53.804" v="7770" actId="571"/>
          <ac:spMkLst>
            <pc:docMk/>
            <pc:sldMk cId="2433697535" sldId="273"/>
            <ac:spMk id="24" creationId="{4C0D82EC-B867-4C3D-B119-3E032A12FA5B}"/>
          </ac:spMkLst>
        </pc:spChg>
        <pc:picChg chg="del">
          <ac:chgData name="Student - Samuel Sim Wei Xuan" userId="ef0c3dc8-a5e4-49a4-a658-fa0f00c2d01f" providerId="ADAL" clId="{9F5A5FB9-FB8A-4CEF-B07F-17427FC839E8}" dt="2020-12-08T10:35:16.814" v="7624" actId="478"/>
          <ac:picMkLst>
            <pc:docMk/>
            <pc:sldMk cId="2433697535" sldId="273"/>
            <ac:picMk id="2" creationId="{94F45B0A-38B8-478C-95F1-12DF7B9AB859}"/>
          </ac:picMkLst>
        </pc:picChg>
        <pc:picChg chg="del mod modCrop">
          <ac:chgData name="Student - Samuel Sim Wei Xuan" userId="ef0c3dc8-a5e4-49a4-a658-fa0f00c2d01f" providerId="ADAL" clId="{9F5A5FB9-FB8A-4CEF-B07F-17427FC839E8}" dt="2020-12-08T10:38:44.648" v="7636" actId="478"/>
          <ac:picMkLst>
            <pc:docMk/>
            <pc:sldMk cId="2433697535" sldId="273"/>
            <ac:picMk id="4" creationId="{9DA43452-F996-48DE-996A-B8692CBAE3F8}"/>
          </ac:picMkLst>
        </pc:picChg>
        <pc:picChg chg="add del mod">
          <ac:chgData name="Student - Samuel Sim Wei Xuan" userId="ef0c3dc8-a5e4-49a4-a658-fa0f00c2d01f" providerId="ADAL" clId="{9F5A5FB9-FB8A-4CEF-B07F-17427FC839E8}" dt="2020-12-08T10:38:40.379" v="7635" actId="478"/>
          <ac:picMkLst>
            <pc:docMk/>
            <pc:sldMk cId="2433697535" sldId="273"/>
            <ac:picMk id="6" creationId="{5419618C-03AE-458D-9F73-AA2E7B234162}"/>
          </ac:picMkLst>
        </pc:picChg>
        <pc:picChg chg="add mod ord modCrop">
          <ac:chgData name="Student - Samuel Sim Wei Xuan" userId="ef0c3dc8-a5e4-49a4-a658-fa0f00c2d01f" providerId="ADAL" clId="{9F5A5FB9-FB8A-4CEF-B07F-17427FC839E8}" dt="2020-12-08T10:46:37.154" v="7786"/>
          <ac:picMkLst>
            <pc:docMk/>
            <pc:sldMk cId="2433697535" sldId="273"/>
            <ac:picMk id="10" creationId="{4F8E2EC1-2B56-463F-A38B-022097E6E977}"/>
          </ac:picMkLst>
        </pc:picChg>
        <pc:picChg chg="add del mod">
          <ac:chgData name="Student - Samuel Sim Wei Xuan" userId="ef0c3dc8-a5e4-49a4-a658-fa0f00c2d01f" providerId="ADAL" clId="{9F5A5FB9-FB8A-4CEF-B07F-17427FC839E8}" dt="2020-12-08T10:38:46.637" v="7638"/>
          <ac:picMkLst>
            <pc:docMk/>
            <pc:sldMk cId="2433697535" sldId="273"/>
            <ac:picMk id="16" creationId="{4367F94A-B9C7-4327-8304-EA1AA6C753A9}"/>
          </ac:picMkLst>
        </pc:picChg>
      </pc:sldChg>
      <pc:sldChg chg="addSp delSp modSp add mod">
        <pc:chgData name="Student - Samuel Sim Wei Xuan" userId="ef0c3dc8-a5e4-49a4-a658-fa0f00c2d01f" providerId="ADAL" clId="{9F5A5FB9-FB8A-4CEF-B07F-17427FC839E8}" dt="2020-12-08T10:41:53.238" v="7743" actId="1076"/>
        <pc:sldMkLst>
          <pc:docMk/>
          <pc:sldMk cId="2782687299" sldId="274"/>
        </pc:sldMkLst>
        <pc:spChg chg="del mod">
          <ac:chgData name="Student - Samuel Sim Wei Xuan" userId="ef0c3dc8-a5e4-49a4-a658-fa0f00c2d01f" providerId="ADAL" clId="{9F5A5FB9-FB8A-4CEF-B07F-17427FC839E8}" dt="2020-12-03T10:55:10.199" v="3875" actId="478"/>
          <ac:spMkLst>
            <pc:docMk/>
            <pc:sldMk cId="2782687299" sldId="274"/>
            <ac:spMk id="11" creationId="{6EDFF0F7-606B-4DE0-A0E1-DE9CFD39E251}"/>
          </ac:spMkLst>
        </pc:spChg>
        <pc:spChg chg="del">
          <ac:chgData name="Student - Samuel Sim Wei Xuan" userId="ef0c3dc8-a5e4-49a4-a658-fa0f00c2d01f" providerId="ADAL" clId="{9F5A5FB9-FB8A-4CEF-B07F-17427FC839E8}" dt="2020-12-03T10:55:10.199" v="3875" actId="478"/>
          <ac:spMkLst>
            <pc:docMk/>
            <pc:sldMk cId="2782687299" sldId="274"/>
            <ac:spMk id="12" creationId="{8E298468-164E-45F2-BFAD-BD874CB262AB}"/>
          </ac:spMkLst>
        </pc:spChg>
        <pc:spChg chg="del">
          <ac:chgData name="Student - Samuel Sim Wei Xuan" userId="ef0c3dc8-a5e4-49a4-a658-fa0f00c2d01f" providerId="ADAL" clId="{9F5A5FB9-FB8A-4CEF-B07F-17427FC839E8}" dt="2020-12-03T10:55:10.199" v="3875" actId="478"/>
          <ac:spMkLst>
            <pc:docMk/>
            <pc:sldMk cId="2782687299" sldId="274"/>
            <ac:spMk id="13" creationId="{DC601659-CA18-4B78-B1F4-E06B9F5FAC43}"/>
          </ac:spMkLst>
        </pc:spChg>
        <pc:spChg chg="del">
          <ac:chgData name="Student - Samuel Sim Wei Xuan" userId="ef0c3dc8-a5e4-49a4-a658-fa0f00c2d01f" providerId="ADAL" clId="{9F5A5FB9-FB8A-4CEF-B07F-17427FC839E8}" dt="2020-12-03T10:55:10.199" v="3875" actId="478"/>
          <ac:spMkLst>
            <pc:docMk/>
            <pc:sldMk cId="2782687299" sldId="274"/>
            <ac:spMk id="14" creationId="{B3672DFD-05FA-4801-911E-4A98669F5351}"/>
          </ac:spMkLst>
        </pc:spChg>
        <pc:spChg chg="add mod">
          <ac:chgData name="Student - Samuel Sim Wei Xuan" userId="ef0c3dc8-a5e4-49a4-a658-fa0f00c2d01f" providerId="ADAL" clId="{9F5A5FB9-FB8A-4CEF-B07F-17427FC839E8}" dt="2020-12-03T10:55:50.713" v="3890"/>
          <ac:spMkLst>
            <pc:docMk/>
            <pc:sldMk cId="2782687299" sldId="274"/>
            <ac:spMk id="16" creationId="{E2D1C797-DBB9-4318-8F73-5ABD7ADDC64C}"/>
          </ac:spMkLst>
        </pc:spChg>
        <pc:spChg chg="add mod">
          <ac:chgData name="Student - Samuel Sim Wei Xuan" userId="ef0c3dc8-a5e4-49a4-a658-fa0f00c2d01f" providerId="ADAL" clId="{9F5A5FB9-FB8A-4CEF-B07F-17427FC839E8}" dt="2020-12-08T10:41:53.238" v="7743" actId="1076"/>
          <ac:spMkLst>
            <pc:docMk/>
            <pc:sldMk cId="2782687299" sldId="274"/>
            <ac:spMk id="17" creationId="{B3E42EFF-6C0D-45D9-B160-6AF67EA05415}"/>
          </ac:spMkLst>
        </pc:spChg>
        <pc:spChg chg="del">
          <ac:chgData name="Student - Samuel Sim Wei Xuan" userId="ef0c3dc8-a5e4-49a4-a658-fa0f00c2d01f" providerId="ADAL" clId="{9F5A5FB9-FB8A-4CEF-B07F-17427FC839E8}" dt="2020-12-03T10:55:50.440" v="3889" actId="478"/>
          <ac:spMkLst>
            <pc:docMk/>
            <pc:sldMk cId="2782687299" sldId="274"/>
            <ac:spMk id="20" creationId="{D77C191E-8ACB-47DC-B88D-7807EFCFB28E}"/>
          </ac:spMkLst>
        </pc:spChg>
        <pc:picChg chg="del">
          <ac:chgData name="Student - Samuel Sim Wei Xuan" userId="ef0c3dc8-a5e4-49a4-a658-fa0f00c2d01f" providerId="ADAL" clId="{9F5A5FB9-FB8A-4CEF-B07F-17427FC839E8}" dt="2020-12-03T10:55:06.871" v="3873" actId="478"/>
          <ac:picMkLst>
            <pc:docMk/>
            <pc:sldMk cId="2782687299" sldId="274"/>
            <ac:picMk id="2" creationId="{94F45B0A-38B8-478C-95F1-12DF7B9AB859}"/>
          </ac:picMkLst>
        </pc:picChg>
        <pc:picChg chg="del">
          <ac:chgData name="Student - Samuel Sim Wei Xuan" userId="ef0c3dc8-a5e4-49a4-a658-fa0f00c2d01f" providerId="ADAL" clId="{9F5A5FB9-FB8A-4CEF-B07F-17427FC839E8}" dt="2020-12-03T10:55:06.497" v="3872" actId="478"/>
          <ac:picMkLst>
            <pc:docMk/>
            <pc:sldMk cId="2782687299" sldId="274"/>
            <ac:picMk id="4" creationId="{9DA43452-F996-48DE-996A-B8692CBAE3F8}"/>
          </ac:picMkLst>
        </pc:picChg>
        <pc:picChg chg="add mod">
          <ac:chgData name="Student - Samuel Sim Wei Xuan" userId="ef0c3dc8-a5e4-49a4-a658-fa0f00c2d01f" providerId="ADAL" clId="{9F5A5FB9-FB8A-4CEF-B07F-17427FC839E8}" dt="2020-12-03T11:30:00.427" v="5513" actId="1037"/>
          <ac:picMkLst>
            <pc:docMk/>
            <pc:sldMk cId="2782687299" sldId="274"/>
            <ac:picMk id="15" creationId="{0E2B2EC1-64E5-481A-A336-1EA7A396A91C}"/>
          </ac:picMkLst>
        </pc:picChg>
      </pc:sldChg>
      <pc:sldChg chg="addSp delSp modSp add mod">
        <pc:chgData name="Student - Samuel Sim Wei Xuan" userId="ef0c3dc8-a5e4-49a4-a658-fa0f00c2d01f" providerId="ADAL" clId="{9F5A5FB9-FB8A-4CEF-B07F-17427FC839E8}" dt="2020-12-04T03:19:46.307" v="5968" actId="20577"/>
        <pc:sldMkLst>
          <pc:docMk/>
          <pc:sldMk cId="2560747261" sldId="275"/>
        </pc:sldMkLst>
        <pc:spChg chg="add del mod">
          <ac:chgData name="Student - Samuel Sim Wei Xuan" userId="ef0c3dc8-a5e4-49a4-a658-fa0f00c2d01f" providerId="ADAL" clId="{9F5A5FB9-FB8A-4CEF-B07F-17427FC839E8}" dt="2020-12-03T10:59:45.298" v="4181"/>
          <ac:spMkLst>
            <pc:docMk/>
            <pc:sldMk cId="2560747261" sldId="275"/>
            <ac:spMk id="6" creationId="{38DBBCA1-878F-4D4B-8D5B-72E4C6E9BA3C}"/>
          </ac:spMkLst>
        </pc:spChg>
        <pc:spChg chg="add mod">
          <ac:chgData name="Student - Samuel Sim Wei Xuan" userId="ef0c3dc8-a5e4-49a4-a658-fa0f00c2d01f" providerId="ADAL" clId="{9F5A5FB9-FB8A-4CEF-B07F-17427FC839E8}" dt="2020-12-04T03:19:46.307" v="5968" actId="20577"/>
          <ac:spMkLst>
            <pc:docMk/>
            <pc:sldMk cId="2560747261" sldId="275"/>
            <ac:spMk id="7" creationId="{A0E8C51C-097C-4331-BA7B-A220A3833B5E}"/>
          </ac:spMkLst>
        </pc:spChg>
        <pc:spChg chg="mod">
          <ac:chgData name="Student - Samuel Sim Wei Xuan" userId="ef0c3dc8-a5e4-49a4-a658-fa0f00c2d01f" providerId="ADAL" clId="{9F5A5FB9-FB8A-4CEF-B07F-17427FC839E8}" dt="2020-12-03T11:24:17.927" v="5449" actId="20577"/>
          <ac:spMkLst>
            <pc:docMk/>
            <pc:sldMk cId="2560747261" sldId="275"/>
            <ac:spMk id="8" creationId="{00000000-0000-0000-0000-000000000000}"/>
          </ac:spMkLst>
        </pc:spChg>
        <pc:spChg chg="mod">
          <ac:chgData name="Student - Samuel Sim Wei Xuan" userId="ef0c3dc8-a5e4-49a4-a658-fa0f00c2d01f" providerId="ADAL" clId="{9F5A5FB9-FB8A-4CEF-B07F-17427FC839E8}" dt="2020-12-03T11:01:15.881" v="4258" actId="20577"/>
          <ac:spMkLst>
            <pc:docMk/>
            <pc:sldMk cId="2560747261" sldId="275"/>
            <ac:spMk id="9" creationId="{00000000-0000-0000-0000-000000000000}"/>
          </ac:spMkLst>
        </pc:spChg>
        <pc:graphicFrameChg chg="add del mod">
          <ac:chgData name="Student - Samuel Sim Wei Xuan" userId="ef0c3dc8-a5e4-49a4-a658-fa0f00c2d01f" providerId="ADAL" clId="{9F5A5FB9-FB8A-4CEF-B07F-17427FC839E8}" dt="2020-12-03T11:18:09.696" v="5245"/>
          <ac:graphicFrameMkLst>
            <pc:docMk/>
            <pc:sldMk cId="2560747261" sldId="275"/>
            <ac:graphicFrameMk id="2" creationId="{AC9DAFC6-6B77-49AF-81BC-EC7F553315DF}"/>
          </ac:graphicFrameMkLst>
        </pc:graphicFrameChg>
        <pc:picChg chg="add mod">
          <ac:chgData name="Student - Samuel Sim Wei Xuan" userId="ef0c3dc8-a5e4-49a4-a658-fa0f00c2d01f" providerId="ADAL" clId="{9F5A5FB9-FB8A-4CEF-B07F-17427FC839E8}" dt="2020-12-03T11:28:53.436" v="5472" actId="1035"/>
          <ac:picMkLst>
            <pc:docMk/>
            <pc:sldMk cId="2560747261" sldId="275"/>
            <ac:picMk id="4" creationId="{226BA650-DC36-43BF-B044-22E6994194D8}"/>
          </ac:picMkLst>
        </pc:picChg>
      </pc:sldChg>
      <pc:sldChg chg="new del">
        <pc:chgData name="Student - Samuel Sim Wei Xuan" userId="ef0c3dc8-a5e4-49a4-a658-fa0f00c2d01f" providerId="ADAL" clId="{9F5A5FB9-FB8A-4CEF-B07F-17427FC839E8}" dt="2020-12-07T14:59:04.967" v="5974" actId="2696"/>
        <pc:sldMkLst>
          <pc:docMk/>
          <pc:sldMk cId="344132447" sldId="276"/>
        </pc:sldMkLst>
      </pc:sldChg>
      <pc:sldChg chg="addSp delSp modSp add mod">
        <pc:chgData name="Student - Samuel Sim Wei Xuan" userId="ef0c3dc8-a5e4-49a4-a658-fa0f00c2d01f" providerId="ADAL" clId="{9F5A5FB9-FB8A-4CEF-B07F-17427FC839E8}" dt="2020-12-08T10:53:43.280" v="7800" actId="1076"/>
        <pc:sldMkLst>
          <pc:docMk/>
          <pc:sldMk cId="2545014177" sldId="277"/>
        </pc:sldMkLst>
        <pc:spChg chg="mod">
          <ac:chgData name="Student - Samuel Sim Wei Xuan" userId="ef0c3dc8-a5e4-49a4-a658-fa0f00c2d01f" providerId="ADAL" clId="{9F5A5FB9-FB8A-4CEF-B07F-17427FC839E8}" dt="2020-12-08T10:53:38.605" v="7799" actId="121"/>
          <ac:spMkLst>
            <pc:docMk/>
            <pc:sldMk cId="2545014177" sldId="277"/>
            <ac:spMk id="17" creationId="{B3E42EFF-6C0D-45D9-B160-6AF67EA05415}"/>
          </ac:spMkLst>
        </pc:spChg>
        <pc:picChg chg="add del mod modCrop">
          <ac:chgData name="Student - Samuel Sim Wei Xuan" userId="ef0c3dc8-a5e4-49a4-a658-fa0f00c2d01f" providerId="ADAL" clId="{9F5A5FB9-FB8A-4CEF-B07F-17427FC839E8}" dt="2020-12-08T10:43:48.932" v="7744" actId="478"/>
          <ac:picMkLst>
            <pc:docMk/>
            <pc:sldMk cId="2545014177" sldId="277"/>
            <ac:picMk id="3" creationId="{7526B748-B3B7-4A04-83B3-629D2990459D}"/>
          </ac:picMkLst>
        </pc:picChg>
        <pc:picChg chg="add mod">
          <ac:chgData name="Student - Samuel Sim Wei Xuan" userId="ef0c3dc8-a5e4-49a4-a658-fa0f00c2d01f" providerId="ADAL" clId="{9F5A5FB9-FB8A-4CEF-B07F-17427FC839E8}" dt="2020-12-08T10:53:43.280" v="7800" actId="1076"/>
          <ac:picMkLst>
            <pc:docMk/>
            <pc:sldMk cId="2545014177" sldId="277"/>
            <ac:picMk id="5" creationId="{F8BB2770-709C-4FBB-838C-4822E74660DA}"/>
          </ac:picMkLst>
        </pc:picChg>
        <pc:picChg chg="del">
          <ac:chgData name="Student - Samuel Sim Wei Xuan" userId="ef0c3dc8-a5e4-49a4-a658-fa0f00c2d01f" providerId="ADAL" clId="{9F5A5FB9-FB8A-4CEF-B07F-17427FC839E8}" dt="2020-12-07T14:59:36.406" v="5975" actId="478"/>
          <ac:picMkLst>
            <pc:docMk/>
            <pc:sldMk cId="2545014177" sldId="277"/>
            <ac:picMk id="15" creationId="{0E2B2EC1-64E5-481A-A336-1EA7A396A91C}"/>
          </ac:picMkLst>
        </pc:picChg>
      </pc:sldChg>
      <pc:sldChg chg="new del">
        <pc:chgData name="Student - Samuel Sim Wei Xuan" userId="ef0c3dc8-a5e4-49a4-a658-fa0f00c2d01f" providerId="ADAL" clId="{9F5A5FB9-FB8A-4CEF-B07F-17427FC839E8}" dt="2020-12-07T15:14:16.574" v="7317" actId="2696"/>
        <pc:sldMkLst>
          <pc:docMk/>
          <pc:sldMk cId="356994321" sldId="278"/>
        </pc:sldMkLst>
      </pc:sldChg>
      <pc:sldChg chg="addSp delSp modSp add mod ord">
        <pc:chgData name="Student - Samuel Sim Wei Xuan" userId="ef0c3dc8-a5e4-49a4-a658-fa0f00c2d01f" providerId="ADAL" clId="{9F5A5FB9-FB8A-4CEF-B07F-17427FC839E8}" dt="2020-12-08T10:22:08.462" v="7623" actId="1076"/>
        <pc:sldMkLst>
          <pc:docMk/>
          <pc:sldMk cId="3994486132" sldId="278"/>
        </pc:sldMkLst>
        <pc:spChg chg="add mod">
          <ac:chgData name="Student - Samuel Sim Wei Xuan" userId="ef0c3dc8-a5e4-49a4-a658-fa0f00c2d01f" providerId="ADAL" clId="{9F5A5FB9-FB8A-4CEF-B07F-17427FC839E8}" dt="2020-12-07T15:15:26.254" v="7485" actId="20577"/>
          <ac:spMkLst>
            <pc:docMk/>
            <pc:sldMk cId="3994486132" sldId="278"/>
            <ac:spMk id="10" creationId="{968CCD4C-0602-4BF6-B860-D2FB8E96D054}"/>
          </ac:spMkLst>
        </pc:spChg>
        <pc:spChg chg="del">
          <ac:chgData name="Student - Samuel Sim Wei Xuan" userId="ef0c3dc8-a5e4-49a4-a658-fa0f00c2d01f" providerId="ADAL" clId="{9F5A5FB9-FB8A-4CEF-B07F-17427FC839E8}" dt="2020-12-07T15:15:01.651" v="7416" actId="478"/>
          <ac:spMkLst>
            <pc:docMk/>
            <pc:sldMk cId="3994486132" sldId="278"/>
            <ac:spMk id="17" creationId="{B3E42EFF-6C0D-45D9-B160-6AF67EA05415}"/>
          </ac:spMkLst>
        </pc:spChg>
        <pc:picChg chg="del">
          <ac:chgData name="Student - Samuel Sim Wei Xuan" userId="ef0c3dc8-a5e4-49a4-a658-fa0f00c2d01f" providerId="ADAL" clId="{9F5A5FB9-FB8A-4CEF-B07F-17427FC839E8}" dt="2020-12-07T15:14:21.179" v="7319" actId="478"/>
          <ac:picMkLst>
            <pc:docMk/>
            <pc:sldMk cId="3994486132" sldId="278"/>
            <ac:picMk id="3" creationId="{7526B748-B3B7-4A04-83B3-629D2990459D}"/>
          </ac:picMkLst>
        </pc:picChg>
        <pc:picChg chg="add del mod">
          <ac:chgData name="Student - Samuel Sim Wei Xuan" userId="ef0c3dc8-a5e4-49a4-a658-fa0f00c2d01f" providerId="ADAL" clId="{9F5A5FB9-FB8A-4CEF-B07F-17427FC839E8}" dt="2020-12-08T10:21:53.557" v="7618" actId="478"/>
          <ac:picMkLst>
            <pc:docMk/>
            <pc:sldMk cId="3994486132" sldId="278"/>
            <ac:picMk id="11" creationId="{1E570246-E68A-463C-B5D1-C5C714F9D48F}"/>
          </ac:picMkLst>
        </pc:picChg>
        <pc:picChg chg="add mod modCrop">
          <ac:chgData name="Student - Samuel Sim Wei Xuan" userId="ef0c3dc8-a5e4-49a4-a658-fa0f00c2d01f" providerId="ADAL" clId="{9F5A5FB9-FB8A-4CEF-B07F-17427FC839E8}" dt="2020-12-08T10:22:08.462" v="7623" actId="1076"/>
          <ac:picMkLst>
            <pc:docMk/>
            <pc:sldMk cId="3994486132" sldId="278"/>
            <ac:picMk id="12" creationId="{01A02E9C-A9AD-48D6-AB59-E4B284B77125}"/>
          </ac:picMkLst>
        </pc:picChg>
      </pc:sldChg>
    </pc:docChg>
  </pc:docChgLst>
  <pc:docChgLst>
    <pc:chgData name="Emily" userId="92b704cb-acfc-4946-afe0-80d91fccc41b" providerId="ADAL" clId="{7F4A6C05-1124-4609-95EC-F4E2E533C863}"/>
    <pc:docChg chg="undo custSel modSld">
      <pc:chgData name="Emily" userId="92b704cb-acfc-4946-afe0-80d91fccc41b" providerId="ADAL" clId="{7F4A6C05-1124-4609-95EC-F4E2E533C863}" dt="2020-10-21T17:08:04.102" v="83" actId="1076"/>
      <pc:docMkLst>
        <pc:docMk/>
      </pc:docMkLst>
      <pc:sldChg chg="addSp delSp modSp mod">
        <pc:chgData name="Emily" userId="92b704cb-acfc-4946-afe0-80d91fccc41b" providerId="ADAL" clId="{7F4A6C05-1124-4609-95EC-F4E2E533C863}" dt="2020-10-21T17:08:04.102" v="83" actId="1076"/>
        <pc:sldMkLst>
          <pc:docMk/>
          <pc:sldMk cId="0" sldId="257"/>
        </pc:sldMkLst>
        <pc:spChg chg="mod">
          <ac:chgData name="Emily" userId="92b704cb-acfc-4946-afe0-80d91fccc41b" providerId="ADAL" clId="{7F4A6C05-1124-4609-95EC-F4E2E533C863}" dt="2020-10-21T17:05:00.353" v="58" actId="1076"/>
          <ac:spMkLst>
            <pc:docMk/>
            <pc:sldMk cId="0" sldId="257"/>
            <ac:spMk id="23" creationId="{00000000-0000-0000-0000-000000000000}"/>
          </ac:spMkLst>
        </pc:spChg>
        <pc:spChg chg="mod">
          <ac:chgData name="Emily" userId="92b704cb-acfc-4946-afe0-80d91fccc41b" providerId="ADAL" clId="{7F4A6C05-1124-4609-95EC-F4E2E533C863}" dt="2020-10-21T17:06:55.944" v="77" actId="1076"/>
          <ac:spMkLst>
            <pc:docMk/>
            <pc:sldMk cId="0" sldId="257"/>
            <ac:spMk id="42" creationId="{C3900CA8-757A-4E55-B3FB-B4510F36F1F3}"/>
          </ac:spMkLst>
        </pc:spChg>
        <pc:grpChg chg="mod">
          <ac:chgData name="Emily" userId="92b704cb-acfc-4946-afe0-80d91fccc41b" providerId="ADAL" clId="{7F4A6C05-1124-4609-95EC-F4E2E533C863}" dt="2020-10-21T17:05:10.053" v="67" actId="1035"/>
          <ac:grpSpMkLst>
            <pc:docMk/>
            <pc:sldMk cId="0" sldId="257"/>
            <ac:grpSpMk id="21" creationId="{00000000-0000-0000-0000-000000000000}"/>
          </ac:grpSpMkLst>
        </pc:grpChg>
        <pc:grpChg chg="mod">
          <ac:chgData name="Emily" userId="92b704cb-acfc-4946-afe0-80d91fccc41b" providerId="ADAL" clId="{7F4A6C05-1124-4609-95EC-F4E2E533C863}" dt="2020-10-21T17:05:20.767" v="68" actId="1076"/>
          <ac:grpSpMkLst>
            <pc:docMk/>
            <pc:sldMk cId="0" sldId="257"/>
            <ac:grpSpMk id="24" creationId="{00000000-0000-0000-0000-000000000000}"/>
          </ac:grpSpMkLst>
        </pc:grpChg>
        <pc:grpChg chg="mod">
          <ac:chgData name="Emily" userId="92b704cb-acfc-4946-afe0-80d91fccc41b" providerId="ADAL" clId="{7F4A6C05-1124-4609-95EC-F4E2E533C863}" dt="2020-10-21T17:06:53.302" v="76" actId="1076"/>
          <ac:grpSpMkLst>
            <pc:docMk/>
            <pc:sldMk cId="0" sldId="257"/>
            <ac:grpSpMk id="27" creationId="{00000000-0000-0000-0000-000000000000}"/>
          </ac:grpSpMkLst>
        </pc:grpChg>
        <pc:grpChg chg="mod">
          <ac:chgData name="Emily" userId="92b704cb-acfc-4946-afe0-80d91fccc41b" providerId="ADAL" clId="{7F4A6C05-1124-4609-95EC-F4E2E533C863}" dt="2020-10-21T17:06:53.302" v="76" actId="1076"/>
          <ac:grpSpMkLst>
            <pc:docMk/>
            <pc:sldMk cId="0" sldId="257"/>
            <ac:grpSpMk id="30" creationId="{00000000-0000-0000-0000-000000000000}"/>
          </ac:grpSpMkLst>
        </pc:grpChg>
        <pc:grpChg chg="mod">
          <ac:chgData name="Emily" userId="92b704cb-acfc-4946-afe0-80d91fccc41b" providerId="ADAL" clId="{7F4A6C05-1124-4609-95EC-F4E2E533C863}" dt="2020-10-21T17:06:42.929" v="75" actId="1076"/>
          <ac:grpSpMkLst>
            <pc:docMk/>
            <pc:sldMk cId="0" sldId="257"/>
            <ac:grpSpMk id="33" creationId="{00000000-0000-0000-0000-000000000000}"/>
          </ac:grpSpMkLst>
        </pc:grpChg>
        <pc:grpChg chg="mod">
          <ac:chgData name="Emily" userId="92b704cb-acfc-4946-afe0-80d91fccc41b" providerId="ADAL" clId="{7F4A6C05-1124-4609-95EC-F4E2E533C863}" dt="2020-10-21T17:06:53.302" v="76" actId="1076"/>
          <ac:grpSpMkLst>
            <pc:docMk/>
            <pc:sldMk cId="0" sldId="257"/>
            <ac:grpSpMk id="36" creationId="{00000000-0000-0000-0000-000000000000}"/>
          </ac:grpSpMkLst>
        </pc:grpChg>
        <pc:picChg chg="mod">
          <ac:chgData name="Emily" userId="92b704cb-acfc-4946-afe0-80d91fccc41b" providerId="ADAL" clId="{7F4A6C05-1124-4609-95EC-F4E2E533C863}" dt="2020-10-21T17:05:02.502" v="60" actId="1076"/>
          <ac:picMkLst>
            <pc:docMk/>
            <pc:sldMk cId="0" sldId="257"/>
            <ac:picMk id="2" creationId="{00000000-0000-0000-0000-000000000000}"/>
          </ac:picMkLst>
        </pc:picChg>
        <pc:picChg chg="add mod modCrop">
          <ac:chgData name="Emily" userId="92b704cb-acfc-4946-afe0-80d91fccc41b" providerId="ADAL" clId="{7F4A6C05-1124-4609-95EC-F4E2E533C863}" dt="2020-10-21T17:04:37.593" v="52" actId="1076"/>
          <ac:picMkLst>
            <pc:docMk/>
            <pc:sldMk cId="0" sldId="257"/>
            <ac:picMk id="3" creationId="{6A76EB4F-1B63-4B3E-805D-B23E4D407A20}"/>
          </ac:picMkLst>
        </pc:picChg>
        <pc:picChg chg="del">
          <ac:chgData name="Emily" userId="92b704cb-acfc-4946-afe0-80d91fccc41b" providerId="ADAL" clId="{7F4A6C05-1124-4609-95EC-F4E2E533C863}" dt="2020-10-21T17:01:21.440" v="23" actId="478"/>
          <ac:picMkLst>
            <pc:docMk/>
            <pc:sldMk cId="0" sldId="257"/>
            <ac:picMk id="7" creationId="{00000000-0000-0000-0000-000000000000}"/>
          </ac:picMkLst>
        </pc:picChg>
        <pc:picChg chg="del">
          <ac:chgData name="Emily" userId="92b704cb-acfc-4946-afe0-80d91fccc41b" providerId="ADAL" clId="{7F4A6C05-1124-4609-95EC-F4E2E533C863}" dt="2020-10-21T17:01:46.638" v="32" actId="478"/>
          <ac:picMkLst>
            <pc:docMk/>
            <pc:sldMk cId="0" sldId="257"/>
            <ac:picMk id="8" creationId="{00000000-0000-0000-0000-000000000000}"/>
          </ac:picMkLst>
        </pc:picChg>
        <pc:picChg chg="del mod">
          <ac:chgData name="Emily" userId="92b704cb-acfc-4946-afe0-80d91fccc41b" providerId="ADAL" clId="{7F4A6C05-1124-4609-95EC-F4E2E533C863}" dt="2020-10-21T17:07:50.788" v="80" actId="478"/>
          <ac:picMkLst>
            <pc:docMk/>
            <pc:sldMk cId="0" sldId="257"/>
            <ac:picMk id="9" creationId="{00000000-0000-0000-0000-000000000000}"/>
          </ac:picMkLst>
        </pc:picChg>
        <pc:picChg chg="mod ord modCrop">
          <ac:chgData name="Emily" userId="92b704cb-acfc-4946-afe0-80d91fccc41b" providerId="ADAL" clId="{7F4A6C05-1124-4609-95EC-F4E2E533C863}" dt="2020-10-21T17:04:48.868" v="54" actId="1076"/>
          <ac:picMkLst>
            <pc:docMk/>
            <pc:sldMk cId="0" sldId="257"/>
            <ac:picMk id="39" creationId="{420B66EB-D4E8-4413-B279-400C13DF1F2E}"/>
          </ac:picMkLst>
        </pc:picChg>
        <pc:picChg chg="mod ord modCrop">
          <ac:chgData name="Emily" userId="92b704cb-acfc-4946-afe0-80d91fccc41b" providerId="ADAL" clId="{7F4A6C05-1124-4609-95EC-F4E2E533C863}" dt="2020-10-21T17:04:52.463" v="55" actId="1076"/>
          <ac:picMkLst>
            <pc:docMk/>
            <pc:sldMk cId="0" sldId="257"/>
            <ac:picMk id="40" creationId="{7922CB43-BF8A-4CF7-AA85-CB1F240714D6}"/>
          </ac:picMkLst>
        </pc:picChg>
        <pc:picChg chg="mod ord modCrop">
          <ac:chgData name="Emily" userId="92b704cb-acfc-4946-afe0-80d91fccc41b" providerId="ADAL" clId="{7F4A6C05-1124-4609-95EC-F4E2E533C863}" dt="2020-10-21T17:04:54.740" v="56" actId="1076"/>
          <ac:picMkLst>
            <pc:docMk/>
            <pc:sldMk cId="0" sldId="257"/>
            <ac:picMk id="41" creationId="{65720BB9-D0B1-417E-A586-D6C5DE088AC7}"/>
          </ac:picMkLst>
        </pc:picChg>
        <pc:picChg chg="mod ord modCrop">
          <ac:chgData name="Emily" userId="92b704cb-acfc-4946-afe0-80d91fccc41b" providerId="ADAL" clId="{7F4A6C05-1124-4609-95EC-F4E2E533C863}" dt="2020-10-21T17:04:40.866" v="53" actId="1076"/>
          <ac:picMkLst>
            <pc:docMk/>
            <pc:sldMk cId="0" sldId="257"/>
            <ac:picMk id="55" creationId="{52AE4722-4F61-4B7D-96F4-831856BC6B85}"/>
          </ac:picMkLst>
        </pc:picChg>
        <pc:picChg chg="add mod">
          <ac:chgData name="Emily" userId="92b704cb-acfc-4946-afe0-80d91fccc41b" providerId="ADAL" clId="{7F4A6C05-1124-4609-95EC-F4E2E533C863}" dt="2020-10-21T17:08:04.102" v="83" actId="1076"/>
          <ac:picMkLst>
            <pc:docMk/>
            <pc:sldMk cId="0" sldId="257"/>
            <ac:picMk id="1026" creationId="{B65D416F-C95F-4358-B7E1-1C83A1066A89}"/>
          </ac:picMkLst>
        </pc:picChg>
      </pc:sldChg>
      <pc:sldChg chg="modSp mod">
        <pc:chgData name="Emily" userId="92b704cb-acfc-4946-afe0-80d91fccc41b" providerId="ADAL" clId="{7F4A6C05-1124-4609-95EC-F4E2E533C863}" dt="2020-10-21T17:05:39.930" v="71" actId="1076"/>
        <pc:sldMkLst>
          <pc:docMk/>
          <pc:sldMk cId="0" sldId="258"/>
        </pc:sldMkLst>
        <pc:spChg chg="mod">
          <ac:chgData name="Emily" userId="92b704cb-acfc-4946-afe0-80d91fccc41b" providerId="ADAL" clId="{7F4A6C05-1124-4609-95EC-F4E2E533C863}" dt="2020-10-21T17:05:39.930" v="71" actId="1076"/>
          <ac:spMkLst>
            <pc:docMk/>
            <pc:sldMk cId="0" sldId="258"/>
            <ac:spMk id="10" creationId="{823B12D5-895F-4E4E-8AE5-38E0815C7E3B}"/>
          </ac:spMkLst>
        </pc:spChg>
      </pc:sldChg>
    </pc:docChg>
  </pc:docChgLst>
  <pc:docChgLst>
    <pc:chgData name="Student - Damien Hew Tze Hng" userId="S::damien_hew@mymail.sutd.edu.sg::ff704d45-e0e3-4f9f-b6c4-1515c0b03460" providerId="AD" clId="Web-{6AEE0900-1FFA-3D88-82C5-78A99AF872B2}"/>
    <pc:docChg chg="addSld modSld">
      <pc:chgData name="Student - Damien Hew Tze Hng" userId="S::damien_hew@mymail.sutd.edu.sg::ff704d45-e0e3-4f9f-b6c4-1515c0b03460" providerId="AD" clId="Web-{6AEE0900-1FFA-3D88-82C5-78A99AF872B2}" dt="2020-10-17T05:23:36.555" v="108" actId="14100"/>
      <pc:docMkLst>
        <pc:docMk/>
      </pc:docMkLst>
      <pc:sldChg chg="addSp delSp modSp">
        <pc:chgData name="Student - Damien Hew Tze Hng" userId="S::damien_hew@mymail.sutd.edu.sg::ff704d45-e0e3-4f9f-b6c4-1515c0b03460" providerId="AD" clId="Web-{6AEE0900-1FFA-3D88-82C5-78A99AF872B2}" dt="2020-10-17T05:23:36.555" v="108" actId="14100"/>
        <pc:sldMkLst>
          <pc:docMk/>
          <pc:sldMk cId="0" sldId="261"/>
        </pc:sldMkLst>
        <pc:spChg chg="add del">
          <ac:chgData name="Student - Damien Hew Tze Hng" userId="S::damien_hew@mymail.sutd.edu.sg::ff704d45-e0e3-4f9f-b6c4-1515c0b03460" providerId="AD" clId="Web-{6AEE0900-1FFA-3D88-82C5-78A99AF872B2}" dt="2020-10-17T05:13:48.727" v="15"/>
          <ac:spMkLst>
            <pc:docMk/>
            <pc:sldMk cId="0" sldId="261"/>
            <ac:spMk id="2" creationId="{00000000-0000-0000-0000-000000000000}"/>
          </ac:spMkLst>
        </pc:spChg>
        <pc:spChg chg="mod">
          <ac:chgData name="Student - Damien Hew Tze Hng" userId="S::damien_hew@mymail.sutd.edu.sg::ff704d45-e0e3-4f9f-b6c4-1515c0b03460" providerId="AD" clId="Web-{6AEE0900-1FFA-3D88-82C5-78A99AF872B2}" dt="2020-10-17T05:13:40.399" v="10" actId="20577"/>
          <ac:spMkLst>
            <pc:docMk/>
            <pc:sldMk cId="0" sldId="261"/>
            <ac:spMk id="8" creationId="{00000000-0000-0000-0000-000000000000}"/>
          </ac:spMkLst>
        </pc:spChg>
        <pc:spChg chg="del">
          <ac:chgData name="Student - Damien Hew Tze Hng" userId="S::damien_hew@mymail.sutd.edu.sg::ff704d45-e0e3-4f9f-b6c4-1515c0b03460" providerId="AD" clId="Web-{6AEE0900-1FFA-3D88-82C5-78A99AF872B2}" dt="2020-10-17T05:13:52.118" v="16"/>
          <ac:spMkLst>
            <pc:docMk/>
            <pc:sldMk cId="0" sldId="261"/>
            <ac:spMk id="10" creationId="{00000000-0000-0000-0000-000000000000}"/>
          </ac:spMkLst>
        </pc:spChg>
        <pc:spChg chg="del mod">
          <ac:chgData name="Student - Damien Hew Tze Hng" userId="S::damien_hew@mymail.sutd.edu.sg::ff704d45-e0e3-4f9f-b6c4-1515c0b03460" providerId="AD" clId="Web-{6AEE0900-1FFA-3D88-82C5-78A99AF872B2}" dt="2020-10-17T05:14:00.571" v="30"/>
          <ac:spMkLst>
            <pc:docMk/>
            <pc:sldMk cId="0" sldId="261"/>
            <ac:spMk id="11" creationId="{00000000-0000-0000-0000-000000000000}"/>
          </ac:spMkLst>
        </pc:spChg>
        <pc:spChg chg="del">
          <ac:chgData name="Student - Damien Hew Tze Hng" userId="S::damien_hew@mymail.sutd.edu.sg::ff704d45-e0e3-4f9f-b6c4-1515c0b03460" providerId="AD" clId="Web-{6AEE0900-1FFA-3D88-82C5-78A99AF872B2}" dt="2020-10-17T05:13:55.290" v="22"/>
          <ac:spMkLst>
            <pc:docMk/>
            <pc:sldMk cId="0" sldId="261"/>
            <ac:spMk id="12" creationId="{00000000-0000-0000-0000-000000000000}"/>
          </ac:spMkLst>
        </pc:spChg>
        <pc:spChg chg="del">
          <ac:chgData name="Student - Damien Hew Tze Hng" userId="S::damien_hew@mymail.sutd.edu.sg::ff704d45-e0e3-4f9f-b6c4-1515c0b03460" providerId="AD" clId="Web-{6AEE0900-1FFA-3D88-82C5-78A99AF872B2}" dt="2020-10-17T05:13:57.993" v="24"/>
          <ac:spMkLst>
            <pc:docMk/>
            <pc:sldMk cId="0" sldId="261"/>
            <ac:spMk id="13" creationId="{00000000-0000-0000-0000-000000000000}"/>
          </ac:spMkLst>
        </pc:spChg>
        <pc:spChg chg="del">
          <ac:chgData name="Student - Damien Hew Tze Hng" userId="S::damien_hew@mymail.sutd.edu.sg::ff704d45-e0e3-4f9f-b6c4-1515c0b03460" providerId="AD" clId="Web-{6AEE0900-1FFA-3D88-82C5-78A99AF872B2}" dt="2020-10-17T05:13:59.508" v="29"/>
          <ac:spMkLst>
            <pc:docMk/>
            <pc:sldMk cId="0" sldId="261"/>
            <ac:spMk id="14" creationId="{00000000-0000-0000-0000-000000000000}"/>
          </ac:spMkLst>
        </pc:spChg>
        <pc:spChg chg="del">
          <ac:chgData name="Student - Damien Hew Tze Hng" userId="S::damien_hew@mymail.sutd.edu.sg::ff704d45-e0e3-4f9f-b6c4-1515c0b03460" providerId="AD" clId="Web-{6AEE0900-1FFA-3D88-82C5-78A99AF872B2}" dt="2020-10-17T05:14:03.040" v="31"/>
          <ac:spMkLst>
            <pc:docMk/>
            <pc:sldMk cId="0" sldId="261"/>
            <ac:spMk id="16" creationId="{66A956F6-B7DF-4E68-93F2-1E4CE9106DF5}"/>
          </ac:spMkLst>
        </pc:spChg>
        <pc:picChg chg="del">
          <ac:chgData name="Student - Damien Hew Tze Hng" userId="S::damien_hew@mymail.sutd.edu.sg::ff704d45-e0e3-4f9f-b6c4-1515c0b03460" providerId="AD" clId="Web-{6AEE0900-1FFA-3D88-82C5-78A99AF872B2}" dt="2020-10-17T05:13:55.837" v="23"/>
          <ac:picMkLst>
            <pc:docMk/>
            <pc:sldMk cId="0" sldId="261"/>
            <ac:picMk id="3" creationId="{00000000-0000-0000-0000-000000000000}"/>
          </ac:picMkLst>
        </pc:picChg>
        <pc:picChg chg="del">
          <ac:chgData name="Student - Damien Hew Tze Hng" userId="S::damien_hew@mymail.sutd.edu.sg::ff704d45-e0e3-4f9f-b6c4-1515c0b03460" providerId="AD" clId="Web-{6AEE0900-1FFA-3D88-82C5-78A99AF872B2}" dt="2020-10-17T05:13:55.180" v="21"/>
          <ac:picMkLst>
            <pc:docMk/>
            <pc:sldMk cId="0" sldId="261"/>
            <ac:picMk id="4" creationId="{00000000-0000-0000-0000-000000000000}"/>
          </ac:picMkLst>
        </pc:picChg>
        <pc:picChg chg="del">
          <ac:chgData name="Student - Damien Hew Tze Hng" userId="S::damien_hew@mymail.sutd.edu.sg::ff704d45-e0e3-4f9f-b6c4-1515c0b03460" providerId="AD" clId="Web-{6AEE0900-1FFA-3D88-82C5-78A99AF872B2}" dt="2020-10-17T05:13:53.868" v="17"/>
          <ac:picMkLst>
            <pc:docMk/>
            <pc:sldMk cId="0" sldId="261"/>
            <ac:picMk id="5" creationId="{00000000-0000-0000-0000-000000000000}"/>
          </ac:picMkLst>
        </pc:picChg>
        <pc:picChg chg="del">
          <ac:chgData name="Student - Damien Hew Tze Hng" userId="S::damien_hew@mymail.sutd.edu.sg::ff704d45-e0e3-4f9f-b6c4-1515c0b03460" providerId="AD" clId="Web-{6AEE0900-1FFA-3D88-82C5-78A99AF872B2}" dt="2020-10-17T05:13:58.805" v="28"/>
          <ac:picMkLst>
            <pc:docMk/>
            <pc:sldMk cId="0" sldId="261"/>
            <ac:picMk id="6" creationId="{00000000-0000-0000-0000-000000000000}"/>
          </ac:picMkLst>
        </pc:picChg>
        <pc:picChg chg="del">
          <ac:chgData name="Student - Damien Hew Tze Hng" userId="S::damien_hew@mymail.sutd.edu.sg::ff704d45-e0e3-4f9f-b6c4-1515c0b03460" providerId="AD" clId="Web-{6AEE0900-1FFA-3D88-82C5-78A99AF872B2}" dt="2020-10-17T05:13:45.540" v="13"/>
          <ac:picMkLst>
            <pc:docMk/>
            <pc:sldMk cId="0" sldId="261"/>
            <ac:picMk id="7" creationId="{00000000-0000-0000-0000-000000000000}"/>
          </ac:picMkLst>
        </pc:picChg>
        <pc:picChg chg="add del mod">
          <ac:chgData name="Student - Damien Hew Tze Hng" userId="S::damien_hew@mymail.sutd.edu.sg::ff704d45-e0e3-4f9f-b6c4-1515c0b03460" providerId="AD" clId="Web-{6AEE0900-1FFA-3D88-82C5-78A99AF872B2}" dt="2020-10-17T05:14:25.633" v="38"/>
          <ac:picMkLst>
            <pc:docMk/>
            <pc:sldMk cId="0" sldId="261"/>
            <ac:picMk id="17" creationId="{932EAE64-FF9B-4E99-84B2-46013C196E18}"/>
          </ac:picMkLst>
        </pc:picChg>
        <pc:picChg chg="add del mod">
          <ac:chgData name="Student - Damien Hew Tze Hng" userId="S::damien_hew@mymail.sutd.edu.sg::ff704d45-e0e3-4f9f-b6c4-1515c0b03460" providerId="AD" clId="Web-{6AEE0900-1FFA-3D88-82C5-78A99AF872B2}" dt="2020-10-17T05:15:35.930" v="43"/>
          <ac:picMkLst>
            <pc:docMk/>
            <pc:sldMk cId="0" sldId="261"/>
            <ac:picMk id="18" creationId="{EC224BC2-48F0-43DF-95A9-62C106F00419}"/>
          </ac:picMkLst>
        </pc:picChg>
        <pc:picChg chg="add del mod">
          <ac:chgData name="Student - Damien Hew Tze Hng" userId="S::damien_hew@mymail.sutd.edu.sg::ff704d45-e0e3-4f9f-b6c4-1515c0b03460" providerId="AD" clId="Web-{6AEE0900-1FFA-3D88-82C5-78A99AF872B2}" dt="2020-10-17T05:16:30.805" v="48"/>
          <ac:picMkLst>
            <pc:docMk/>
            <pc:sldMk cId="0" sldId="261"/>
            <ac:picMk id="19" creationId="{E2792C54-4A67-473C-BA85-37DD41A1844F}"/>
          </ac:picMkLst>
        </pc:picChg>
        <pc:picChg chg="add mod">
          <ac:chgData name="Student - Damien Hew Tze Hng" userId="S::damien_hew@mymail.sutd.edu.sg::ff704d45-e0e3-4f9f-b6c4-1515c0b03460" providerId="AD" clId="Web-{6AEE0900-1FFA-3D88-82C5-78A99AF872B2}" dt="2020-10-17T05:23:36.555" v="108" actId="14100"/>
          <ac:picMkLst>
            <pc:docMk/>
            <pc:sldMk cId="0" sldId="261"/>
            <ac:picMk id="20" creationId="{0C992C01-F7BC-47EA-893A-E625C3BB1370}"/>
          </ac:picMkLst>
        </pc:picChg>
        <pc:picChg chg="add del mod">
          <ac:chgData name="Student - Damien Hew Tze Hng" userId="S::damien_hew@mymail.sutd.edu.sg::ff704d45-e0e3-4f9f-b6c4-1515c0b03460" providerId="AD" clId="Web-{6AEE0900-1FFA-3D88-82C5-78A99AF872B2}" dt="2020-10-17T05:19:50.383" v="62"/>
          <ac:picMkLst>
            <pc:docMk/>
            <pc:sldMk cId="0" sldId="261"/>
            <ac:picMk id="21" creationId="{E2ABB7E1-9801-42F5-84CD-6D60D1B5CDFF}"/>
          </ac:picMkLst>
        </pc:picChg>
      </pc:sldChg>
      <pc:sldChg chg="modSp add replId">
        <pc:chgData name="Student - Damien Hew Tze Hng" userId="S::damien_hew@mymail.sutd.edu.sg::ff704d45-e0e3-4f9f-b6c4-1515c0b03460" providerId="AD" clId="Web-{6AEE0900-1FFA-3D88-82C5-78A99AF872B2}" dt="2020-10-17T05:23:29.868" v="105" actId="20577"/>
        <pc:sldMkLst>
          <pc:docMk/>
          <pc:sldMk cId="2112809122" sldId="262"/>
        </pc:sldMkLst>
        <pc:spChg chg="mod">
          <ac:chgData name="Student - Damien Hew Tze Hng" userId="S::damien_hew@mymail.sutd.edu.sg::ff704d45-e0e3-4f9f-b6c4-1515c0b03460" providerId="AD" clId="Web-{6AEE0900-1FFA-3D88-82C5-78A99AF872B2}" dt="2020-10-17T05:23:29.868" v="105" actId="20577"/>
          <ac:spMkLst>
            <pc:docMk/>
            <pc:sldMk cId="2112809122" sldId="262"/>
            <ac:spMk id="16" creationId="{66A956F6-B7DF-4E68-93F2-1E4CE9106DF5}"/>
          </ac:spMkLst>
        </pc:spChg>
      </pc:sldChg>
    </pc:docChg>
  </pc:docChgLst>
  <pc:docChgLst>
    <pc:chgData name="Student - Samuel Sim Wei Xuan" userId="ef0c3dc8-a5e4-49a4-a658-fa0f00c2d01f" providerId="ADAL" clId="{878E6ABE-BBD3-4305-B84D-31226D1A12E6}"/>
    <pc:docChg chg="undo redo custSel addSld delSld modSld">
      <pc:chgData name="Student - Samuel Sim Wei Xuan" userId="ef0c3dc8-a5e4-49a4-a658-fa0f00c2d01f" providerId="ADAL" clId="{878E6ABE-BBD3-4305-B84D-31226D1A12E6}" dt="2020-10-22T03:45:32.320" v="3004" actId="2696"/>
      <pc:docMkLst>
        <pc:docMk/>
      </pc:docMkLst>
      <pc:sldChg chg="delSp modSp add del mod">
        <pc:chgData name="Student - Samuel Sim Wei Xuan" userId="ef0c3dc8-a5e4-49a4-a658-fa0f00c2d01f" providerId="ADAL" clId="{878E6ABE-BBD3-4305-B84D-31226D1A12E6}" dt="2020-10-22T03:45:32.320" v="3004" actId="2696"/>
        <pc:sldMkLst>
          <pc:docMk/>
          <pc:sldMk cId="0" sldId="256"/>
        </pc:sldMkLst>
        <pc:spChg chg="mod">
          <ac:chgData name="Student - Samuel Sim Wei Xuan" userId="ef0c3dc8-a5e4-49a4-a658-fa0f00c2d01f" providerId="ADAL" clId="{878E6ABE-BBD3-4305-B84D-31226D1A12E6}" dt="2020-10-12T16:18:45.257" v="1" actId="1076"/>
          <ac:spMkLst>
            <pc:docMk/>
            <pc:sldMk cId="0" sldId="256"/>
            <ac:spMk id="6" creationId="{00000000-0000-0000-0000-000000000000}"/>
          </ac:spMkLst>
        </pc:spChg>
        <pc:spChg chg="mod">
          <ac:chgData name="Student - Samuel Sim Wei Xuan" userId="ef0c3dc8-a5e4-49a4-a658-fa0f00c2d01f" providerId="ADAL" clId="{878E6ABE-BBD3-4305-B84D-31226D1A12E6}" dt="2020-10-14T03:23:51.423" v="228" actId="20577"/>
          <ac:spMkLst>
            <pc:docMk/>
            <pc:sldMk cId="0" sldId="256"/>
            <ac:spMk id="8" creationId="{00000000-0000-0000-0000-000000000000}"/>
          </ac:spMkLst>
        </pc:spChg>
        <pc:spChg chg="del">
          <ac:chgData name="Student - Samuel Sim Wei Xuan" userId="ef0c3dc8-a5e4-49a4-a658-fa0f00c2d01f" providerId="ADAL" clId="{878E6ABE-BBD3-4305-B84D-31226D1A12E6}" dt="2020-10-17T15:58:56.310" v="1724" actId="478"/>
          <ac:spMkLst>
            <pc:docMk/>
            <pc:sldMk cId="0" sldId="256"/>
            <ac:spMk id="9" creationId="{00000000-0000-0000-0000-000000000000}"/>
          </ac:spMkLst>
        </pc:spChg>
        <pc:spChg chg="del">
          <ac:chgData name="Student - Samuel Sim Wei Xuan" userId="ef0c3dc8-a5e4-49a4-a658-fa0f00c2d01f" providerId="ADAL" clId="{878E6ABE-BBD3-4305-B84D-31226D1A12E6}" dt="2020-10-17T15:58:58.843" v="1725" actId="478"/>
          <ac:spMkLst>
            <pc:docMk/>
            <pc:sldMk cId="0" sldId="256"/>
            <ac:spMk id="10" creationId="{00000000-0000-0000-0000-000000000000}"/>
          </ac:spMkLst>
        </pc:spChg>
        <pc:spChg chg="mod">
          <ac:chgData name="Student - Samuel Sim Wei Xuan" userId="ef0c3dc8-a5e4-49a4-a658-fa0f00c2d01f" providerId="ADAL" clId="{878E6ABE-BBD3-4305-B84D-31226D1A12E6}" dt="2020-10-21T15:49:10.067" v="2411" actId="1076"/>
          <ac:spMkLst>
            <pc:docMk/>
            <pc:sldMk cId="0" sldId="256"/>
            <ac:spMk id="11" creationId="{00000000-0000-0000-0000-000000000000}"/>
          </ac:spMkLst>
        </pc:spChg>
        <pc:spChg chg="mod">
          <ac:chgData name="Student - Samuel Sim Wei Xuan" userId="ef0c3dc8-a5e4-49a4-a658-fa0f00c2d01f" providerId="ADAL" clId="{878E6ABE-BBD3-4305-B84D-31226D1A12E6}" dt="2020-10-21T15:50:06.811" v="2426" actId="1076"/>
          <ac:spMkLst>
            <pc:docMk/>
            <pc:sldMk cId="0" sldId="256"/>
            <ac:spMk id="12" creationId="{00000000-0000-0000-0000-000000000000}"/>
          </ac:spMkLst>
        </pc:spChg>
      </pc:sldChg>
      <pc:sldChg chg="addSp delSp modSp mod">
        <pc:chgData name="Student - Samuel Sim Wei Xuan" userId="ef0c3dc8-a5e4-49a4-a658-fa0f00c2d01f" providerId="ADAL" clId="{878E6ABE-BBD3-4305-B84D-31226D1A12E6}" dt="2020-10-21T17:15:30.378" v="2629" actId="18131"/>
        <pc:sldMkLst>
          <pc:docMk/>
          <pc:sldMk cId="0" sldId="257"/>
        </pc:sldMkLst>
        <pc:spChg chg="mod">
          <ac:chgData name="Student - Samuel Sim Wei Xuan" userId="ef0c3dc8-a5e4-49a4-a658-fa0f00c2d01f" providerId="ADAL" clId="{878E6ABE-BBD3-4305-B84D-31226D1A12E6}" dt="2020-10-21T17:05:58.318" v="2471" actId="14100"/>
          <ac:spMkLst>
            <pc:docMk/>
            <pc:sldMk cId="0" sldId="257"/>
            <ac:spMk id="6" creationId="{00000000-0000-0000-0000-000000000000}"/>
          </ac:spMkLst>
        </pc:spChg>
        <pc:spChg chg="mod">
          <ac:chgData name="Student - Samuel Sim Wei Xuan" userId="ef0c3dc8-a5e4-49a4-a658-fa0f00c2d01f" providerId="ADAL" clId="{878E6ABE-BBD3-4305-B84D-31226D1A12E6}" dt="2020-10-17T15:59:01.509" v="1727" actId="20577"/>
          <ac:spMkLst>
            <pc:docMk/>
            <pc:sldMk cId="0" sldId="257"/>
            <ac:spMk id="20" creationId="{00000000-0000-0000-0000-000000000000}"/>
          </ac:spMkLst>
        </pc:spChg>
        <pc:spChg chg="mod">
          <ac:chgData name="Student - Samuel Sim Wei Xuan" userId="ef0c3dc8-a5e4-49a4-a658-fa0f00c2d01f" providerId="ADAL" clId="{878E6ABE-BBD3-4305-B84D-31226D1A12E6}" dt="2020-10-21T17:14:32.478" v="2605" actId="1076"/>
          <ac:spMkLst>
            <pc:docMk/>
            <pc:sldMk cId="0" sldId="257"/>
            <ac:spMk id="28" creationId="{00000000-0000-0000-0000-000000000000}"/>
          </ac:spMkLst>
        </pc:spChg>
        <pc:spChg chg="mod">
          <ac:chgData name="Student - Samuel Sim Wei Xuan" userId="ef0c3dc8-a5e4-49a4-a658-fa0f00c2d01f" providerId="ADAL" clId="{878E6ABE-BBD3-4305-B84D-31226D1A12E6}" dt="2020-10-21T17:14:32.478" v="2605" actId="1076"/>
          <ac:spMkLst>
            <pc:docMk/>
            <pc:sldMk cId="0" sldId="257"/>
            <ac:spMk id="29" creationId="{00000000-0000-0000-0000-000000000000}"/>
          </ac:spMkLst>
        </pc:spChg>
        <pc:spChg chg="mod">
          <ac:chgData name="Student - Samuel Sim Wei Xuan" userId="ef0c3dc8-a5e4-49a4-a658-fa0f00c2d01f" providerId="ADAL" clId="{878E6ABE-BBD3-4305-B84D-31226D1A12E6}" dt="2020-10-21T17:14:32.478" v="2605" actId="1076"/>
          <ac:spMkLst>
            <pc:docMk/>
            <pc:sldMk cId="0" sldId="257"/>
            <ac:spMk id="31" creationId="{00000000-0000-0000-0000-000000000000}"/>
          </ac:spMkLst>
        </pc:spChg>
        <pc:spChg chg="mod">
          <ac:chgData name="Student - Samuel Sim Wei Xuan" userId="ef0c3dc8-a5e4-49a4-a658-fa0f00c2d01f" providerId="ADAL" clId="{878E6ABE-BBD3-4305-B84D-31226D1A12E6}" dt="2020-10-21T17:14:32.478" v="2605" actId="1076"/>
          <ac:spMkLst>
            <pc:docMk/>
            <pc:sldMk cId="0" sldId="257"/>
            <ac:spMk id="32" creationId="{00000000-0000-0000-0000-000000000000}"/>
          </ac:spMkLst>
        </pc:spChg>
        <pc:spChg chg="mod">
          <ac:chgData name="Student - Samuel Sim Wei Xuan" userId="ef0c3dc8-a5e4-49a4-a658-fa0f00c2d01f" providerId="ADAL" clId="{878E6ABE-BBD3-4305-B84D-31226D1A12E6}" dt="2020-10-21T17:14:32.478" v="2605" actId="1076"/>
          <ac:spMkLst>
            <pc:docMk/>
            <pc:sldMk cId="0" sldId="257"/>
            <ac:spMk id="34" creationId="{00000000-0000-0000-0000-000000000000}"/>
          </ac:spMkLst>
        </pc:spChg>
        <pc:spChg chg="mod">
          <ac:chgData name="Student - Samuel Sim Wei Xuan" userId="ef0c3dc8-a5e4-49a4-a658-fa0f00c2d01f" providerId="ADAL" clId="{878E6ABE-BBD3-4305-B84D-31226D1A12E6}" dt="2020-10-21T17:14:32.478" v="2605" actId="1076"/>
          <ac:spMkLst>
            <pc:docMk/>
            <pc:sldMk cId="0" sldId="257"/>
            <ac:spMk id="35" creationId="{00000000-0000-0000-0000-000000000000}"/>
          </ac:spMkLst>
        </pc:spChg>
        <pc:spChg chg="mod">
          <ac:chgData name="Student - Samuel Sim Wei Xuan" userId="ef0c3dc8-a5e4-49a4-a658-fa0f00c2d01f" providerId="ADAL" clId="{878E6ABE-BBD3-4305-B84D-31226D1A12E6}" dt="2020-10-21T17:14:32.478" v="2605" actId="1076"/>
          <ac:spMkLst>
            <pc:docMk/>
            <pc:sldMk cId="0" sldId="257"/>
            <ac:spMk id="37" creationId="{00000000-0000-0000-0000-000000000000}"/>
          </ac:spMkLst>
        </pc:spChg>
        <pc:spChg chg="mod">
          <ac:chgData name="Student - Samuel Sim Wei Xuan" userId="ef0c3dc8-a5e4-49a4-a658-fa0f00c2d01f" providerId="ADAL" clId="{878E6ABE-BBD3-4305-B84D-31226D1A12E6}" dt="2020-10-21T17:14:32.478" v="2605" actId="1076"/>
          <ac:spMkLst>
            <pc:docMk/>
            <pc:sldMk cId="0" sldId="257"/>
            <ac:spMk id="38" creationId="{00000000-0000-0000-0000-000000000000}"/>
          </ac:spMkLst>
        </pc:spChg>
        <pc:spChg chg="add del mod">
          <ac:chgData name="Student - Samuel Sim Wei Xuan" userId="ef0c3dc8-a5e4-49a4-a658-fa0f00c2d01f" providerId="ADAL" clId="{878E6ABE-BBD3-4305-B84D-31226D1A12E6}" dt="2020-10-14T03:18:05.931" v="65" actId="478"/>
          <ac:spMkLst>
            <pc:docMk/>
            <pc:sldMk cId="0" sldId="257"/>
            <ac:spMk id="40" creationId="{7BC55137-859C-424A-995E-816ED911E48A}"/>
          </ac:spMkLst>
        </pc:spChg>
        <pc:spChg chg="add mod">
          <ac:chgData name="Student - Samuel Sim Wei Xuan" userId="ef0c3dc8-a5e4-49a4-a658-fa0f00c2d01f" providerId="ADAL" clId="{878E6ABE-BBD3-4305-B84D-31226D1A12E6}" dt="2020-10-21T17:14:32.478" v="2605" actId="1076"/>
          <ac:spMkLst>
            <pc:docMk/>
            <pc:sldMk cId="0" sldId="257"/>
            <ac:spMk id="42" creationId="{C3900CA8-757A-4E55-B3FB-B4510F36F1F3}"/>
          </ac:spMkLst>
        </pc:spChg>
        <pc:spChg chg="add del mod">
          <ac:chgData name="Student - Samuel Sim Wei Xuan" userId="ef0c3dc8-a5e4-49a4-a658-fa0f00c2d01f" providerId="ADAL" clId="{878E6ABE-BBD3-4305-B84D-31226D1A12E6}" dt="2020-10-21T15:50:53.476" v="2429" actId="478"/>
          <ac:spMkLst>
            <pc:docMk/>
            <pc:sldMk cId="0" sldId="257"/>
            <ac:spMk id="44" creationId="{8AADCF40-4E85-4623-A77B-C833FED5511B}"/>
          </ac:spMkLst>
        </pc:spChg>
        <pc:grpChg chg="mod">
          <ac:chgData name="Student - Samuel Sim Wei Xuan" userId="ef0c3dc8-a5e4-49a4-a658-fa0f00c2d01f" providerId="ADAL" clId="{878E6ABE-BBD3-4305-B84D-31226D1A12E6}" dt="2020-10-14T03:23:12.050" v="221" actId="1038"/>
          <ac:grpSpMkLst>
            <pc:docMk/>
            <pc:sldMk cId="0" sldId="257"/>
            <ac:grpSpMk id="11" creationId="{00000000-0000-0000-0000-000000000000}"/>
          </ac:grpSpMkLst>
        </pc:grpChg>
        <pc:grpChg chg="mod">
          <ac:chgData name="Student - Samuel Sim Wei Xuan" userId="ef0c3dc8-a5e4-49a4-a658-fa0f00c2d01f" providerId="ADAL" clId="{878E6ABE-BBD3-4305-B84D-31226D1A12E6}" dt="2020-10-14T03:23:12.050" v="221" actId="1038"/>
          <ac:grpSpMkLst>
            <pc:docMk/>
            <pc:sldMk cId="0" sldId="257"/>
            <ac:grpSpMk id="14" creationId="{00000000-0000-0000-0000-000000000000}"/>
          </ac:grpSpMkLst>
        </pc:grpChg>
        <pc:grpChg chg="mod">
          <ac:chgData name="Student - Samuel Sim Wei Xuan" userId="ef0c3dc8-a5e4-49a4-a658-fa0f00c2d01f" providerId="ADAL" clId="{878E6ABE-BBD3-4305-B84D-31226D1A12E6}" dt="2020-10-14T03:23:12.050" v="221" actId="1038"/>
          <ac:grpSpMkLst>
            <pc:docMk/>
            <pc:sldMk cId="0" sldId="257"/>
            <ac:grpSpMk id="17" creationId="{00000000-0000-0000-0000-000000000000}"/>
          </ac:grpSpMkLst>
        </pc:grpChg>
        <pc:grpChg chg="mod">
          <ac:chgData name="Student - Samuel Sim Wei Xuan" userId="ef0c3dc8-a5e4-49a4-a658-fa0f00c2d01f" providerId="ADAL" clId="{878E6ABE-BBD3-4305-B84D-31226D1A12E6}" dt="2020-10-14T03:23:12.050" v="221" actId="1038"/>
          <ac:grpSpMkLst>
            <pc:docMk/>
            <pc:sldMk cId="0" sldId="257"/>
            <ac:grpSpMk id="21" creationId="{00000000-0000-0000-0000-000000000000}"/>
          </ac:grpSpMkLst>
        </pc:grpChg>
        <pc:grpChg chg="mod">
          <ac:chgData name="Student - Samuel Sim Wei Xuan" userId="ef0c3dc8-a5e4-49a4-a658-fa0f00c2d01f" providerId="ADAL" clId="{878E6ABE-BBD3-4305-B84D-31226D1A12E6}" dt="2020-10-14T03:23:12.050" v="221" actId="1038"/>
          <ac:grpSpMkLst>
            <pc:docMk/>
            <pc:sldMk cId="0" sldId="257"/>
            <ac:grpSpMk id="24" creationId="{00000000-0000-0000-0000-000000000000}"/>
          </ac:grpSpMkLst>
        </pc:grpChg>
        <pc:grpChg chg="mod">
          <ac:chgData name="Student - Samuel Sim Wei Xuan" userId="ef0c3dc8-a5e4-49a4-a658-fa0f00c2d01f" providerId="ADAL" clId="{878E6ABE-BBD3-4305-B84D-31226D1A12E6}" dt="2020-10-21T17:14:32.478" v="2605" actId="1076"/>
          <ac:grpSpMkLst>
            <pc:docMk/>
            <pc:sldMk cId="0" sldId="257"/>
            <ac:grpSpMk id="27" creationId="{00000000-0000-0000-0000-000000000000}"/>
          </ac:grpSpMkLst>
        </pc:grpChg>
        <pc:grpChg chg="mod">
          <ac:chgData name="Student - Samuel Sim Wei Xuan" userId="ef0c3dc8-a5e4-49a4-a658-fa0f00c2d01f" providerId="ADAL" clId="{878E6ABE-BBD3-4305-B84D-31226D1A12E6}" dt="2020-10-21T17:14:32.478" v="2605" actId="1076"/>
          <ac:grpSpMkLst>
            <pc:docMk/>
            <pc:sldMk cId="0" sldId="257"/>
            <ac:grpSpMk id="30" creationId="{00000000-0000-0000-0000-000000000000}"/>
          </ac:grpSpMkLst>
        </pc:grpChg>
        <pc:grpChg chg="mod">
          <ac:chgData name="Student - Samuel Sim Wei Xuan" userId="ef0c3dc8-a5e4-49a4-a658-fa0f00c2d01f" providerId="ADAL" clId="{878E6ABE-BBD3-4305-B84D-31226D1A12E6}" dt="2020-10-21T17:14:32.478" v="2605" actId="1076"/>
          <ac:grpSpMkLst>
            <pc:docMk/>
            <pc:sldMk cId="0" sldId="257"/>
            <ac:grpSpMk id="33" creationId="{00000000-0000-0000-0000-000000000000}"/>
          </ac:grpSpMkLst>
        </pc:grpChg>
        <pc:grpChg chg="mod">
          <ac:chgData name="Student - Samuel Sim Wei Xuan" userId="ef0c3dc8-a5e4-49a4-a658-fa0f00c2d01f" providerId="ADAL" clId="{878E6ABE-BBD3-4305-B84D-31226D1A12E6}" dt="2020-10-21T17:14:32.478" v="2605" actId="1076"/>
          <ac:grpSpMkLst>
            <pc:docMk/>
            <pc:sldMk cId="0" sldId="257"/>
            <ac:grpSpMk id="36" creationId="{00000000-0000-0000-0000-000000000000}"/>
          </ac:grpSpMkLst>
        </pc:grpChg>
        <pc:picChg chg="mod modCrop">
          <ac:chgData name="Student - Samuel Sim Wei Xuan" userId="ef0c3dc8-a5e4-49a4-a658-fa0f00c2d01f" providerId="ADAL" clId="{878E6ABE-BBD3-4305-B84D-31226D1A12E6}" dt="2020-10-21T17:14:43.090" v="2620" actId="732"/>
          <ac:picMkLst>
            <pc:docMk/>
            <pc:sldMk cId="0" sldId="257"/>
            <ac:picMk id="2" creationId="{00000000-0000-0000-0000-000000000000}"/>
          </ac:picMkLst>
        </pc:picChg>
        <pc:picChg chg="mod">
          <ac:chgData name="Student - Samuel Sim Wei Xuan" userId="ef0c3dc8-a5e4-49a4-a658-fa0f00c2d01f" providerId="ADAL" clId="{878E6ABE-BBD3-4305-B84D-31226D1A12E6}" dt="2020-10-14T03:23:12.050" v="221" actId="1038"/>
          <ac:picMkLst>
            <pc:docMk/>
            <pc:sldMk cId="0" sldId="257"/>
            <ac:picMk id="3" creationId="{00000000-0000-0000-0000-000000000000}"/>
          </ac:picMkLst>
        </pc:picChg>
        <pc:picChg chg="mod modCrop">
          <ac:chgData name="Student - Samuel Sim Wei Xuan" userId="ef0c3dc8-a5e4-49a4-a658-fa0f00c2d01f" providerId="ADAL" clId="{878E6ABE-BBD3-4305-B84D-31226D1A12E6}" dt="2020-10-21T17:15:11.477" v="2624" actId="18131"/>
          <ac:picMkLst>
            <pc:docMk/>
            <pc:sldMk cId="0" sldId="257"/>
            <ac:picMk id="3" creationId="{6A76EB4F-1B63-4B3E-805D-B23E4D407A20}"/>
          </ac:picMkLst>
        </pc:picChg>
        <pc:picChg chg="mod">
          <ac:chgData name="Student - Samuel Sim Wei Xuan" userId="ef0c3dc8-a5e4-49a4-a658-fa0f00c2d01f" providerId="ADAL" clId="{878E6ABE-BBD3-4305-B84D-31226D1A12E6}" dt="2020-10-14T03:23:12.050" v="221" actId="1038"/>
          <ac:picMkLst>
            <pc:docMk/>
            <pc:sldMk cId="0" sldId="257"/>
            <ac:picMk id="4" creationId="{00000000-0000-0000-0000-000000000000}"/>
          </ac:picMkLst>
        </pc:picChg>
        <pc:picChg chg="add del mod ord modCrop">
          <ac:chgData name="Student - Samuel Sim Wei Xuan" userId="ef0c3dc8-a5e4-49a4-a658-fa0f00c2d01f" providerId="ADAL" clId="{878E6ABE-BBD3-4305-B84D-31226D1A12E6}" dt="2020-10-21T17:14:38.615" v="2619" actId="478"/>
          <ac:picMkLst>
            <pc:docMk/>
            <pc:sldMk cId="0" sldId="257"/>
            <ac:picMk id="4" creationId="{54F0DAED-487F-417F-AFAE-7938F5FDB137}"/>
          </ac:picMkLst>
        </pc:picChg>
        <pc:picChg chg="mod">
          <ac:chgData name="Student - Samuel Sim Wei Xuan" userId="ef0c3dc8-a5e4-49a4-a658-fa0f00c2d01f" providerId="ADAL" clId="{878E6ABE-BBD3-4305-B84D-31226D1A12E6}" dt="2020-10-14T03:23:12.050" v="221" actId="1038"/>
          <ac:picMkLst>
            <pc:docMk/>
            <pc:sldMk cId="0" sldId="257"/>
            <ac:picMk id="5" creationId="{00000000-0000-0000-0000-000000000000}"/>
          </ac:picMkLst>
        </pc:picChg>
        <pc:picChg chg="mod">
          <ac:chgData name="Student - Samuel Sim Wei Xuan" userId="ef0c3dc8-a5e4-49a4-a658-fa0f00c2d01f" providerId="ADAL" clId="{878E6ABE-BBD3-4305-B84D-31226D1A12E6}" dt="2020-10-14T03:23:12.050" v="221" actId="1038"/>
          <ac:picMkLst>
            <pc:docMk/>
            <pc:sldMk cId="0" sldId="257"/>
            <ac:picMk id="7" creationId="{00000000-0000-0000-0000-000000000000}"/>
          </ac:picMkLst>
        </pc:picChg>
        <pc:picChg chg="mod">
          <ac:chgData name="Student - Samuel Sim Wei Xuan" userId="ef0c3dc8-a5e4-49a4-a658-fa0f00c2d01f" providerId="ADAL" clId="{878E6ABE-BBD3-4305-B84D-31226D1A12E6}" dt="2020-10-14T03:23:12.050" v="221" actId="1038"/>
          <ac:picMkLst>
            <pc:docMk/>
            <pc:sldMk cId="0" sldId="257"/>
            <ac:picMk id="8" creationId="{00000000-0000-0000-0000-000000000000}"/>
          </ac:picMkLst>
        </pc:picChg>
        <pc:picChg chg="mod">
          <ac:chgData name="Student - Samuel Sim Wei Xuan" userId="ef0c3dc8-a5e4-49a4-a658-fa0f00c2d01f" providerId="ADAL" clId="{878E6ABE-BBD3-4305-B84D-31226D1A12E6}" dt="2020-10-14T03:21:46.502" v="177" actId="1076"/>
          <ac:picMkLst>
            <pc:docMk/>
            <pc:sldMk cId="0" sldId="257"/>
            <ac:picMk id="9" creationId="{00000000-0000-0000-0000-000000000000}"/>
          </ac:picMkLst>
        </pc:picChg>
        <pc:picChg chg="mod modCrop">
          <ac:chgData name="Student - Samuel Sim Wei Xuan" userId="ef0c3dc8-a5e4-49a4-a658-fa0f00c2d01f" providerId="ADAL" clId="{878E6ABE-BBD3-4305-B84D-31226D1A12E6}" dt="2020-10-21T17:15:04.589" v="2623" actId="18131"/>
          <ac:picMkLst>
            <pc:docMk/>
            <pc:sldMk cId="0" sldId="257"/>
            <ac:picMk id="39" creationId="{420B66EB-D4E8-4413-B279-400C13DF1F2E}"/>
          </ac:picMkLst>
        </pc:picChg>
        <pc:picChg chg="mod modCrop">
          <ac:chgData name="Student - Samuel Sim Wei Xuan" userId="ef0c3dc8-a5e4-49a4-a658-fa0f00c2d01f" providerId="ADAL" clId="{878E6ABE-BBD3-4305-B84D-31226D1A12E6}" dt="2020-10-21T17:15:16.231" v="2625" actId="18131"/>
          <ac:picMkLst>
            <pc:docMk/>
            <pc:sldMk cId="0" sldId="257"/>
            <ac:picMk id="40" creationId="{7922CB43-BF8A-4CF7-AA85-CB1F240714D6}"/>
          </ac:picMkLst>
        </pc:picChg>
        <pc:picChg chg="add mod modCrop">
          <ac:chgData name="Student - Samuel Sim Wei Xuan" userId="ef0c3dc8-a5e4-49a4-a658-fa0f00c2d01f" providerId="ADAL" clId="{878E6ABE-BBD3-4305-B84D-31226D1A12E6}" dt="2020-10-21T17:15:30.378" v="2629" actId="18131"/>
          <ac:picMkLst>
            <pc:docMk/>
            <pc:sldMk cId="0" sldId="257"/>
            <ac:picMk id="41" creationId="{65720BB9-D0B1-417E-A586-D6C5DE088AC7}"/>
          </ac:picMkLst>
        </pc:picChg>
        <pc:picChg chg="mod modCrop">
          <ac:chgData name="Student - Samuel Sim Wei Xuan" userId="ef0c3dc8-a5e4-49a4-a658-fa0f00c2d01f" providerId="ADAL" clId="{878E6ABE-BBD3-4305-B84D-31226D1A12E6}" dt="2020-10-21T17:14:59.478" v="2622" actId="18131"/>
          <ac:picMkLst>
            <pc:docMk/>
            <pc:sldMk cId="0" sldId="257"/>
            <ac:picMk id="55" creationId="{52AE4722-4F61-4B7D-96F4-831856BC6B85}"/>
          </ac:picMkLst>
        </pc:picChg>
        <pc:picChg chg="mod">
          <ac:chgData name="Student - Samuel Sim Wei Xuan" userId="ef0c3dc8-a5e4-49a4-a658-fa0f00c2d01f" providerId="ADAL" clId="{878E6ABE-BBD3-4305-B84D-31226D1A12E6}" dt="2020-10-21T17:14:32.478" v="2605" actId="1076"/>
          <ac:picMkLst>
            <pc:docMk/>
            <pc:sldMk cId="0" sldId="257"/>
            <ac:picMk id="1026" creationId="{B65D416F-C95F-4358-B7E1-1C83A1066A89}"/>
          </ac:picMkLst>
        </pc:picChg>
      </pc:sldChg>
      <pc:sldChg chg="addSp delSp modSp mod">
        <pc:chgData name="Student - Samuel Sim Wei Xuan" userId="ef0c3dc8-a5e4-49a4-a658-fa0f00c2d01f" providerId="ADAL" clId="{878E6ABE-BBD3-4305-B84D-31226D1A12E6}" dt="2020-10-21T18:07:23.407" v="2908" actId="113"/>
        <pc:sldMkLst>
          <pc:docMk/>
          <pc:sldMk cId="0" sldId="258"/>
        </pc:sldMkLst>
        <pc:spChg chg="mod">
          <ac:chgData name="Student - Samuel Sim Wei Xuan" userId="ef0c3dc8-a5e4-49a4-a658-fa0f00c2d01f" providerId="ADAL" clId="{878E6ABE-BBD3-4305-B84D-31226D1A12E6}" dt="2020-10-21T13:23:13.005" v="2158" actId="1076"/>
          <ac:spMkLst>
            <pc:docMk/>
            <pc:sldMk cId="0" sldId="258"/>
            <ac:spMk id="2" creationId="{00000000-0000-0000-0000-000000000000}"/>
          </ac:spMkLst>
        </pc:spChg>
        <pc:spChg chg="mod">
          <ac:chgData name="Student - Samuel Sim Wei Xuan" userId="ef0c3dc8-a5e4-49a4-a658-fa0f00c2d01f" providerId="ADAL" clId="{878E6ABE-BBD3-4305-B84D-31226D1A12E6}" dt="2020-10-21T18:07:23.407" v="2908" actId="113"/>
          <ac:spMkLst>
            <pc:docMk/>
            <pc:sldMk cId="0" sldId="258"/>
            <ac:spMk id="3" creationId="{00000000-0000-0000-0000-000000000000}"/>
          </ac:spMkLst>
        </pc:spChg>
        <pc:spChg chg="add del mod">
          <ac:chgData name="Student - Samuel Sim Wei Xuan" userId="ef0c3dc8-a5e4-49a4-a658-fa0f00c2d01f" providerId="ADAL" clId="{878E6ABE-BBD3-4305-B84D-31226D1A12E6}" dt="2020-10-21T13:22:31.016" v="2157" actId="1035"/>
          <ac:spMkLst>
            <pc:docMk/>
            <pc:sldMk cId="0" sldId="258"/>
            <ac:spMk id="4" creationId="{00000000-0000-0000-0000-000000000000}"/>
          </ac:spMkLst>
        </pc:spChg>
        <pc:spChg chg="del mod">
          <ac:chgData name="Student - Samuel Sim Wei Xuan" userId="ef0c3dc8-a5e4-49a4-a658-fa0f00c2d01f" providerId="ADAL" clId="{878E6ABE-BBD3-4305-B84D-31226D1A12E6}" dt="2020-10-21T15:52:36.069" v="2433" actId="478"/>
          <ac:spMkLst>
            <pc:docMk/>
            <pc:sldMk cId="0" sldId="258"/>
            <ac:spMk id="5" creationId="{00000000-0000-0000-0000-000000000000}"/>
          </ac:spMkLst>
        </pc:spChg>
        <pc:spChg chg="add">
          <ac:chgData name="Student - Samuel Sim Wei Xuan" userId="ef0c3dc8-a5e4-49a4-a658-fa0f00c2d01f" providerId="ADAL" clId="{878E6ABE-BBD3-4305-B84D-31226D1A12E6}" dt="2020-10-21T15:52:34.426" v="2432" actId="22"/>
          <ac:spMkLst>
            <pc:docMk/>
            <pc:sldMk cId="0" sldId="258"/>
            <ac:spMk id="7" creationId="{ECAF284F-572A-4573-8BFA-E918FE7AF927}"/>
          </ac:spMkLst>
        </pc:spChg>
        <pc:spChg chg="add mod">
          <ac:chgData name="Student - Samuel Sim Wei Xuan" userId="ef0c3dc8-a5e4-49a4-a658-fa0f00c2d01f" providerId="ADAL" clId="{878E6ABE-BBD3-4305-B84D-31226D1A12E6}" dt="2020-10-21T15:52:59.696" v="2468" actId="1076"/>
          <ac:spMkLst>
            <pc:docMk/>
            <pc:sldMk cId="0" sldId="258"/>
            <ac:spMk id="10" creationId="{823B12D5-895F-4E4E-8AE5-38E0815C7E3B}"/>
          </ac:spMkLst>
        </pc:spChg>
        <pc:picChg chg="add mod">
          <ac:chgData name="Student - Samuel Sim Wei Xuan" userId="ef0c3dc8-a5e4-49a4-a658-fa0f00c2d01f" providerId="ADAL" clId="{878E6ABE-BBD3-4305-B84D-31226D1A12E6}" dt="2020-10-14T02:27:47.447" v="8" actId="571"/>
          <ac:picMkLst>
            <pc:docMk/>
            <pc:sldMk cId="0" sldId="258"/>
            <ac:picMk id="8" creationId="{BA3C9285-0329-40CC-B44A-FD65AD2F9BEC}"/>
          </ac:picMkLst>
        </pc:picChg>
        <pc:picChg chg="add mod">
          <ac:chgData name="Student - Samuel Sim Wei Xuan" userId="ef0c3dc8-a5e4-49a4-a658-fa0f00c2d01f" providerId="ADAL" clId="{878E6ABE-BBD3-4305-B84D-31226D1A12E6}" dt="2020-10-14T02:27:47.447" v="8" actId="571"/>
          <ac:picMkLst>
            <pc:docMk/>
            <pc:sldMk cId="0" sldId="258"/>
            <ac:picMk id="9" creationId="{0EADBDBB-3088-4E98-998A-8C24A34F883B}"/>
          </ac:picMkLst>
        </pc:picChg>
        <pc:picChg chg="add mod">
          <ac:chgData name="Student - Samuel Sim Wei Xuan" userId="ef0c3dc8-a5e4-49a4-a658-fa0f00c2d01f" providerId="ADAL" clId="{878E6ABE-BBD3-4305-B84D-31226D1A12E6}" dt="2020-10-14T02:29:25.713" v="25" actId="571"/>
          <ac:picMkLst>
            <pc:docMk/>
            <pc:sldMk cId="0" sldId="258"/>
            <ac:picMk id="12" creationId="{E4638117-4DEE-4882-BA6B-D61FFC89DAD1}"/>
          </ac:picMkLst>
        </pc:picChg>
        <pc:picChg chg="add mod">
          <ac:chgData name="Student - Samuel Sim Wei Xuan" userId="ef0c3dc8-a5e4-49a4-a658-fa0f00c2d01f" providerId="ADAL" clId="{878E6ABE-BBD3-4305-B84D-31226D1A12E6}" dt="2020-10-21T15:52:42.957" v="2452" actId="1035"/>
          <ac:picMkLst>
            <pc:docMk/>
            <pc:sldMk cId="0" sldId="258"/>
            <ac:picMk id="1026" creationId="{85E483D1-EEE9-44E7-892B-D775B7FA1008}"/>
          </ac:picMkLst>
        </pc:picChg>
        <pc:picChg chg="add mod">
          <ac:chgData name="Student - Samuel Sim Wei Xuan" userId="ef0c3dc8-a5e4-49a4-a658-fa0f00c2d01f" providerId="ADAL" clId="{878E6ABE-BBD3-4305-B84D-31226D1A12E6}" dt="2020-10-21T15:52:42.957" v="2452" actId="1035"/>
          <ac:picMkLst>
            <pc:docMk/>
            <pc:sldMk cId="0" sldId="258"/>
            <ac:picMk id="1028" creationId="{4B9501A3-0D0D-40DA-998E-780D80D50D80}"/>
          </ac:picMkLst>
        </pc:picChg>
        <pc:picChg chg="add del mod">
          <ac:chgData name="Student - Samuel Sim Wei Xuan" userId="ef0c3dc8-a5e4-49a4-a658-fa0f00c2d01f" providerId="ADAL" clId="{878E6ABE-BBD3-4305-B84D-31226D1A12E6}" dt="2020-10-14T02:28:26.135" v="13" actId="478"/>
          <ac:picMkLst>
            <pc:docMk/>
            <pc:sldMk cId="0" sldId="258"/>
            <ac:picMk id="1030" creationId="{9A59BCEF-F234-4D35-9481-0CE7E643F2A5}"/>
          </ac:picMkLst>
        </pc:picChg>
        <pc:picChg chg="add mod">
          <ac:chgData name="Student - Samuel Sim Wei Xuan" userId="ef0c3dc8-a5e4-49a4-a658-fa0f00c2d01f" providerId="ADAL" clId="{878E6ABE-BBD3-4305-B84D-31226D1A12E6}" dt="2020-10-21T15:52:42.957" v="2452" actId="1035"/>
          <ac:picMkLst>
            <pc:docMk/>
            <pc:sldMk cId="0" sldId="258"/>
            <ac:picMk id="1032" creationId="{F42DA709-3C0F-47E1-99AF-6E42D1D57582}"/>
          </ac:picMkLst>
        </pc:picChg>
      </pc:sldChg>
      <pc:sldChg chg="addSp delSp modSp mod">
        <pc:chgData name="Student - Samuel Sim Wei Xuan" userId="ef0c3dc8-a5e4-49a4-a658-fa0f00c2d01f" providerId="ADAL" clId="{878E6ABE-BBD3-4305-B84D-31226D1A12E6}" dt="2020-10-14T07:57:19.484" v="781" actId="1035"/>
        <pc:sldMkLst>
          <pc:docMk/>
          <pc:sldMk cId="0" sldId="259"/>
        </pc:sldMkLst>
        <pc:spChg chg="add del mod ord">
          <ac:chgData name="Student - Samuel Sim Wei Xuan" userId="ef0c3dc8-a5e4-49a4-a658-fa0f00c2d01f" providerId="ADAL" clId="{878E6ABE-BBD3-4305-B84D-31226D1A12E6}" dt="2020-10-14T07:25:24.694" v="610" actId="1076"/>
          <ac:spMkLst>
            <pc:docMk/>
            <pc:sldMk cId="0" sldId="259"/>
            <ac:spMk id="2" creationId="{00000000-0000-0000-0000-000000000000}"/>
          </ac:spMkLst>
        </pc:spChg>
        <pc:spChg chg="del">
          <ac:chgData name="Student - Samuel Sim Wei Xuan" userId="ef0c3dc8-a5e4-49a4-a658-fa0f00c2d01f" providerId="ADAL" clId="{878E6ABE-BBD3-4305-B84D-31226D1A12E6}" dt="2020-10-14T07:17:41.338" v="370" actId="478"/>
          <ac:spMkLst>
            <pc:docMk/>
            <pc:sldMk cId="0" sldId="259"/>
            <ac:spMk id="40" creationId="{00000000-0000-0000-0000-000000000000}"/>
          </ac:spMkLst>
        </pc:spChg>
        <pc:spChg chg="del">
          <ac:chgData name="Student - Samuel Sim Wei Xuan" userId="ef0c3dc8-a5e4-49a4-a658-fa0f00c2d01f" providerId="ADAL" clId="{878E6ABE-BBD3-4305-B84D-31226D1A12E6}" dt="2020-10-14T07:17:41.338" v="370" actId="478"/>
          <ac:spMkLst>
            <pc:docMk/>
            <pc:sldMk cId="0" sldId="259"/>
            <ac:spMk id="41" creationId="{00000000-0000-0000-0000-000000000000}"/>
          </ac:spMkLst>
        </pc:spChg>
        <pc:spChg chg="del">
          <ac:chgData name="Student - Samuel Sim Wei Xuan" userId="ef0c3dc8-a5e4-49a4-a658-fa0f00c2d01f" providerId="ADAL" clId="{878E6ABE-BBD3-4305-B84D-31226D1A12E6}" dt="2020-10-14T07:17:41.338" v="370" actId="478"/>
          <ac:spMkLst>
            <pc:docMk/>
            <pc:sldMk cId="0" sldId="259"/>
            <ac:spMk id="42" creationId="{00000000-0000-0000-0000-000000000000}"/>
          </ac:spMkLst>
        </pc:spChg>
        <pc:spChg chg="mod">
          <ac:chgData name="Student - Samuel Sim Wei Xuan" userId="ef0c3dc8-a5e4-49a4-a658-fa0f00c2d01f" providerId="ADAL" clId="{878E6ABE-BBD3-4305-B84D-31226D1A12E6}" dt="2020-10-14T07:24:53.293" v="561" actId="20577"/>
          <ac:spMkLst>
            <pc:docMk/>
            <pc:sldMk cId="0" sldId="259"/>
            <ac:spMk id="44" creationId="{00000000-0000-0000-0000-000000000000}"/>
          </ac:spMkLst>
        </pc:spChg>
        <pc:spChg chg="mod">
          <ac:chgData name="Student - Samuel Sim Wei Xuan" userId="ef0c3dc8-a5e4-49a4-a658-fa0f00c2d01f" providerId="ADAL" clId="{878E6ABE-BBD3-4305-B84D-31226D1A12E6}" dt="2020-10-14T07:24:56.233" v="565" actId="20577"/>
          <ac:spMkLst>
            <pc:docMk/>
            <pc:sldMk cId="0" sldId="259"/>
            <ac:spMk id="45" creationId="{00000000-0000-0000-0000-000000000000}"/>
          </ac:spMkLst>
        </pc:spChg>
        <pc:spChg chg="mod">
          <ac:chgData name="Student - Samuel Sim Wei Xuan" userId="ef0c3dc8-a5e4-49a4-a658-fa0f00c2d01f" providerId="ADAL" clId="{878E6ABE-BBD3-4305-B84D-31226D1A12E6}" dt="2020-10-14T07:22:46.943" v="377" actId="207"/>
          <ac:spMkLst>
            <pc:docMk/>
            <pc:sldMk cId="0" sldId="259"/>
            <ac:spMk id="46" creationId="{00000000-0000-0000-0000-000000000000}"/>
          </ac:spMkLst>
        </pc:spChg>
        <pc:spChg chg="mod">
          <ac:chgData name="Student - Samuel Sim Wei Xuan" userId="ef0c3dc8-a5e4-49a4-a658-fa0f00c2d01f" providerId="ADAL" clId="{878E6ABE-BBD3-4305-B84D-31226D1A12E6}" dt="2020-10-14T07:26:33.624" v="711" actId="1076"/>
          <ac:spMkLst>
            <pc:docMk/>
            <pc:sldMk cId="0" sldId="259"/>
            <ac:spMk id="48" creationId="{00000000-0000-0000-0000-000000000000}"/>
          </ac:spMkLst>
        </pc:spChg>
        <pc:spChg chg="mod">
          <ac:chgData name="Student - Samuel Sim Wei Xuan" userId="ef0c3dc8-a5e4-49a4-a658-fa0f00c2d01f" providerId="ADAL" clId="{878E6ABE-BBD3-4305-B84D-31226D1A12E6}" dt="2020-10-14T07:26:36.702" v="713" actId="1076"/>
          <ac:spMkLst>
            <pc:docMk/>
            <pc:sldMk cId="0" sldId="259"/>
            <ac:spMk id="49" creationId="{00000000-0000-0000-0000-000000000000}"/>
          </ac:spMkLst>
        </pc:spChg>
        <pc:spChg chg="mod">
          <ac:chgData name="Student - Samuel Sim Wei Xuan" userId="ef0c3dc8-a5e4-49a4-a658-fa0f00c2d01f" providerId="ADAL" clId="{878E6ABE-BBD3-4305-B84D-31226D1A12E6}" dt="2020-10-14T07:22:46.943" v="377" actId="207"/>
          <ac:spMkLst>
            <pc:docMk/>
            <pc:sldMk cId="0" sldId="259"/>
            <ac:spMk id="50" creationId="{00000000-0000-0000-0000-000000000000}"/>
          </ac:spMkLst>
        </pc:spChg>
        <pc:spChg chg="mod">
          <ac:chgData name="Student - Samuel Sim Wei Xuan" userId="ef0c3dc8-a5e4-49a4-a658-fa0f00c2d01f" providerId="ADAL" clId="{878E6ABE-BBD3-4305-B84D-31226D1A12E6}" dt="2020-10-14T07:26:23.157" v="708" actId="20577"/>
          <ac:spMkLst>
            <pc:docMk/>
            <pc:sldMk cId="0" sldId="259"/>
            <ac:spMk id="52" creationId="{00000000-0000-0000-0000-000000000000}"/>
          </ac:spMkLst>
        </pc:spChg>
        <pc:spChg chg="mod">
          <ac:chgData name="Student - Samuel Sim Wei Xuan" userId="ef0c3dc8-a5e4-49a4-a658-fa0f00c2d01f" providerId="ADAL" clId="{878E6ABE-BBD3-4305-B84D-31226D1A12E6}" dt="2020-10-14T07:26:15.512" v="692" actId="20577"/>
          <ac:spMkLst>
            <pc:docMk/>
            <pc:sldMk cId="0" sldId="259"/>
            <ac:spMk id="53" creationId="{00000000-0000-0000-0000-000000000000}"/>
          </ac:spMkLst>
        </pc:spChg>
        <pc:spChg chg="mod">
          <ac:chgData name="Student - Samuel Sim Wei Xuan" userId="ef0c3dc8-a5e4-49a4-a658-fa0f00c2d01f" providerId="ADAL" clId="{878E6ABE-BBD3-4305-B84D-31226D1A12E6}" dt="2020-10-14T07:22:46.943" v="377" actId="207"/>
          <ac:spMkLst>
            <pc:docMk/>
            <pc:sldMk cId="0" sldId="259"/>
            <ac:spMk id="54" creationId="{00000000-0000-0000-0000-000000000000}"/>
          </ac:spMkLst>
        </pc:spChg>
        <pc:spChg chg="mod">
          <ac:chgData name="Student - Samuel Sim Wei Xuan" userId="ef0c3dc8-a5e4-49a4-a658-fa0f00c2d01f" providerId="ADAL" clId="{878E6ABE-BBD3-4305-B84D-31226D1A12E6}" dt="2020-10-14T07:25:30.918" v="611" actId="1076"/>
          <ac:spMkLst>
            <pc:docMk/>
            <pc:sldMk cId="0" sldId="259"/>
            <ac:spMk id="55" creationId="{00000000-0000-0000-0000-000000000000}"/>
          </ac:spMkLst>
        </pc:spChg>
        <pc:spChg chg="add mod">
          <ac:chgData name="Student - Samuel Sim Wei Xuan" userId="ef0c3dc8-a5e4-49a4-a658-fa0f00c2d01f" providerId="ADAL" clId="{878E6ABE-BBD3-4305-B84D-31226D1A12E6}" dt="2020-10-14T07:25:49.801" v="615" actId="20577"/>
          <ac:spMkLst>
            <pc:docMk/>
            <pc:sldMk cId="0" sldId="259"/>
            <ac:spMk id="58" creationId="{A72A4638-44EC-442A-8CBC-AFF20038886E}"/>
          </ac:spMkLst>
        </pc:spChg>
        <pc:grpChg chg="del">
          <ac:chgData name="Student - Samuel Sim Wei Xuan" userId="ef0c3dc8-a5e4-49a4-a658-fa0f00c2d01f" providerId="ADAL" clId="{878E6ABE-BBD3-4305-B84D-31226D1A12E6}" dt="2020-10-14T07:17:41.338" v="370" actId="478"/>
          <ac:grpSpMkLst>
            <pc:docMk/>
            <pc:sldMk cId="0" sldId="259"/>
            <ac:grpSpMk id="3" creationId="{00000000-0000-0000-0000-000000000000}"/>
          </ac:grpSpMkLst>
        </pc:grpChg>
        <pc:grpChg chg="del">
          <ac:chgData name="Student - Samuel Sim Wei Xuan" userId="ef0c3dc8-a5e4-49a4-a658-fa0f00c2d01f" providerId="ADAL" clId="{878E6ABE-BBD3-4305-B84D-31226D1A12E6}" dt="2020-10-14T07:17:41.338" v="370" actId="478"/>
          <ac:grpSpMkLst>
            <pc:docMk/>
            <pc:sldMk cId="0" sldId="259"/>
            <ac:grpSpMk id="15" creationId="{00000000-0000-0000-0000-000000000000}"/>
          </ac:grpSpMkLst>
        </pc:grpChg>
        <pc:grpChg chg="del">
          <ac:chgData name="Student - Samuel Sim Wei Xuan" userId="ef0c3dc8-a5e4-49a4-a658-fa0f00c2d01f" providerId="ADAL" clId="{878E6ABE-BBD3-4305-B84D-31226D1A12E6}" dt="2020-10-14T07:17:41.338" v="370" actId="478"/>
          <ac:grpSpMkLst>
            <pc:docMk/>
            <pc:sldMk cId="0" sldId="259"/>
            <ac:grpSpMk id="27" creationId="{00000000-0000-0000-0000-000000000000}"/>
          </ac:grpSpMkLst>
        </pc:grpChg>
        <pc:grpChg chg="mod">
          <ac:chgData name="Student - Samuel Sim Wei Xuan" userId="ef0c3dc8-a5e4-49a4-a658-fa0f00c2d01f" providerId="ADAL" clId="{878E6ABE-BBD3-4305-B84D-31226D1A12E6}" dt="2020-10-14T07:57:19.484" v="781" actId="1035"/>
          <ac:grpSpMkLst>
            <pc:docMk/>
            <pc:sldMk cId="0" sldId="259"/>
            <ac:grpSpMk id="43" creationId="{00000000-0000-0000-0000-000000000000}"/>
          </ac:grpSpMkLst>
        </pc:grpChg>
        <pc:grpChg chg="mod">
          <ac:chgData name="Student - Samuel Sim Wei Xuan" userId="ef0c3dc8-a5e4-49a4-a658-fa0f00c2d01f" providerId="ADAL" clId="{878E6ABE-BBD3-4305-B84D-31226D1A12E6}" dt="2020-10-14T07:57:19.484" v="781" actId="1035"/>
          <ac:grpSpMkLst>
            <pc:docMk/>
            <pc:sldMk cId="0" sldId="259"/>
            <ac:grpSpMk id="47" creationId="{00000000-0000-0000-0000-000000000000}"/>
          </ac:grpSpMkLst>
        </pc:grpChg>
        <pc:grpChg chg="mod">
          <ac:chgData name="Student - Samuel Sim Wei Xuan" userId="ef0c3dc8-a5e4-49a4-a658-fa0f00c2d01f" providerId="ADAL" clId="{878E6ABE-BBD3-4305-B84D-31226D1A12E6}" dt="2020-10-14T07:57:19.484" v="781" actId="1035"/>
          <ac:grpSpMkLst>
            <pc:docMk/>
            <pc:sldMk cId="0" sldId="259"/>
            <ac:grpSpMk id="51" creationId="{00000000-0000-0000-0000-000000000000}"/>
          </ac:grpSpMkLst>
        </pc:grpChg>
        <pc:picChg chg="add mod modCrop">
          <ac:chgData name="Student - Samuel Sim Wei Xuan" userId="ef0c3dc8-a5e4-49a4-a658-fa0f00c2d01f" providerId="ADAL" clId="{878E6ABE-BBD3-4305-B84D-31226D1A12E6}" dt="2020-10-14T07:57:19.484" v="781" actId="1035"/>
          <ac:picMkLst>
            <pc:docMk/>
            <pc:sldMk cId="0" sldId="259"/>
            <ac:picMk id="56" creationId="{2B359B29-43AD-458A-88A0-27B147628108}"/>
          </ac:picMkLst>
        </pc:picChg>
        <pc:picChg chg="add del mod modCrop">
          <ac:chgData name="Student - Samuel Sim Wei Xuan" userId="ef0c3dc8-a5e4-49a4-a658-fa0f00c2d01f" providerId="ADAL" clId="{878E6ABE-BBD3-4305-B84D-31226D1A12E6}" dt="2020-10-14T07:54:25.487" v="748" actId="478"/>
          <ac:picMkLst>
            <pc:docMk/>
            <pc:sldMk cId="0" sldId="259"/>
            <ac:picMk id="59" creationId="{1C4DE3DC-A2C4-47A0-9C1B-0113ACC8F541}"/>
          </ac:picMkLst>
        </pc:picChg>
        <pc:picChg chg="add mod">
          <ac:chgData name="Student - Samuel Sim Wei Xuan" userId="ef0c3dc8-a5e4-49a4-a658-fa0f00c2d01f" providerId="ADAL" clId="{878E6ABE-BBD3-4305-B84D-31226D1A12E6}" dt="2020-10-14T07:57:19.484" v="781" actId="1035"/>
          <ac:picMkLst>
            <pc:docMk/>
            <pc:sldMk cId="0" sldId="259"/>
            <ac:picMk id="60" creationId="{F9796AA3-0EAA-475B-A6F9-0D35CF45FFCE}"/>
          </ac:picMkLst>
        </pc:picChg>
      </pc:sldChg>
      <pc:sldChg chg="addSp delSp modSp mod setBg">
        <pc:chgData name="Student - Samuel Sim Wei Xuan" userId="ef0c3dc8-a5e4-49a4-a658-fa0f00c2d01f" providerId="ADAL" clId="{878E6ABE-BBD3-4305-B84D-31226D1A12E6}" dt="2020-10-22T03:45:21.337" v="3002" actId="1076"/>
        <pc:sldMkLst>
          <pc:docMk/>
          <pc:sldMk cId="0" sldId="260"/>
        </pc:sldMkLst>
        <pc:spChg chg="mod">
          <ac:chgData name="Student - Samuel Sim Wei Xuan" userId="ef0c3dc8-a5e4-49a4-a658-fa0f00c2d01f" providerId="ADAL" clId="{878E6ABE-BBD3-4305-B84D-31226D1A12E6}" dt="2020-10-21T17:08:03.557" v="2482" actId="207"/>
          <ac:spMkLst>
            <pc:docMk/>
            <pc:sldMk cId="0" sldId="260"/>
            <ac:spMk id="2" creationId="{00000000-0000-0000-0000-000000000000}"/>
          </ac:spMkLst>
        </pc:spChg>
        <pc:spChg chg="del mod">
          <ac:chgData name="Student - Samuel Sim Wei Xuan" userId="ef0c3dc8-a5e4-49a4-a658-fa0f00c2d01f" providerId="ADAL" clId="{878E6ABE-BBD3-4305-B84D-31226D1A12E6}" dt="2020-10-21T15:37:25.435" v="2303" actId="478"/>
          <ac:spMkLst>
            <pc:docMk/>
            <pc:sldMk cId="0" sldId="260"/>
            <ac:spMk id="3" creationId="{00000000-0000-0000-0000-000000000000}"/>
          </ac:spMkLst>
        </pc:spChg>
        <pc:spChg chg="mod">
          <ac:chgData name="Student - Samuel Sim Wei Xuan" userId="ef0c3dc8-a5e4-49a4-a658-fa0f00c2d01f" providerId="ADAL" clId="{878E6ABE-BBD3-4305-B84D-31226D1A12E6}" dt="2020-10-21T15:41:00.057" v="2361" actId="1038"/>
          <ac:spMkLst>
            <pc:docMk/>
            <pc:sldMk cId="0" sldId="260"/>
            <ac:spMk id="4" creationId="{00000000-0000-0000-0000-000000000000}"/>
          </ac:spMkLst>
        </pc:spChg>
        <pc:spChg chg="mod">
          <ac:chgData name="Student - Samuel Sim Wei Xuan" userId="ef0c3dc8-a5e4-49a4-a658-fa0f00c2d01f" providerId="ADAL" clId="{878E6ABE-BBD3-4305-B84D-31226D1A12E6}" dt="2020-10-21T17:07:57.006" v="2477" actId="207"/>
          <ac:spMkLst>
            <pc:docMk/>
            <pc:sldMk cId="0" sldId="260"/>
            <ac:spMk id="6" creationId="{00000000-0000-0000-0000-000000000000}"/>
          </ac:spMkLst>
        </pc:spChg>
        <pc:spChg chg="mod">
          <ac:chgData name="Student - Samuel Sim Wei Xuan" userId="ef0c3dc8-a5e4-49a4-a658-fa0f00c2d01f" providerId="ADAL" clId="{878E6ABE-BBD3-4305-B84D-31226D1A12E6}" dt="2020-10-21T17:08:03.183" v="2481" actId="207"/>
          <ac:spMkLst>
            <pc:docMk/>
            <pc:sldMk cId="0" sldId="260"/>
            <ac:spMk id="8" creationId="{00000000-0000-0000-0000-000000000000}"/>
          </ac:spMkLst>
        </pc:spChg>
        <pc:spChg chg="add del mod">
          <ac:chgData name="Student - Samuel Sim Wei Xuan" userId="ef0c3dc8-a5e4-49a4-a658-fa0f00c2d01f" providerId="ADAL" clId="{878E6ABE-BBD3-4305-B84D-31226D1A12E6}" dt="2020-10-21T17:06:53.609" v="2473" actId="14100"/>
          <ac:spMkLst>
            <pc:docMk/>
            <pc:sldMk cId="0" sldId="260"/>
            <ac:spMk id="9" creationId="{00000000-0000-0000-0000-000000000000}"/>
          </ac:spMkLst>
        </pc:spChg>
        <pc:spChg chg="mod">
          <ac:chgData name="Student - Samuel Sim Wei Xuan" userId="ef0c3dc8-a5e4-49a4-a658-fa0f00c2d01f" providerId="ADAL" clId="{878E6ABE-BBD3-4305-B84D-31226D1A12E6}" dt="2020-10-21T15:29:51.981" v="2220" actId="1076"/>
          <ac:spMkLst>
            <pc:docMk/>
            <pc:sldMk cId="0" sldId="260"/>
            <ac:spMk id="10" creationId="{00000000-0000-0000-0000-000000000000}"/>
          </ac:spMkLst>
        </pc:spChg>
        <pc:spChg chg="del mod">
          <ac:chgData name="Student - Samuel Sim Wei Xuan" userId="ef0c3dc8-a5e4-49a4-a658-fa0f00c2d01f" providerId="ADAL" clId="{878E6ABE-BBD3-4305-B84D-31226D1A12E6}" dt="2020-10-21T15:36:47.428" v="2293" actId="478"/>
          <ac:spMkLst>
            <pc:docMk/>
            <pc:sldMk cId="0" sldId="260"/>
            <ac:spMk id="11" creationId="{00000000-0000-0000-0000-000000000000}"/>
          </ac:spMkLst>
        </pc:spChg>
        <pc:spChg chg="mod">
          <ac:chgData name="Student - Samuel Sim Wei Xuan" userId="ef0c3dc8-a5e4-49a4-a658-fa0f00c2d01f" providerId="ADAL" clId="{878E6ABE-BBD3-4305-B84D-31226D1A12E6}" dt="2020-10-21T15:42:51.220" v="2407" actId="20577"/>
          <ac:spMkLst>
            <pc:docMk/>
            <pc:sldMk cId="0" sldId="260"/>
            <ac:spMk id="13" creationId="{00000000-0000-0000-0000-000000000000}"/>
          </ac:spMkLst>
        </pc:spChg>
        <pc:spChg chg="mod">
          <ac:chgData name="Student - Samuel Sim Wei Xuan" userId="ef0c3dc8-a5e4-49a4-a658-fa0f00c2d01f" providerId="ADAL" clId="{878E6ABE-BBD3-4305-B84D-31226D1A12E6}" dt="2020-10-21T15:41:47.019" v="2376" actId="20577"/>
          <ac:spMkLst>
            <pc:docMk/>
            <pc:sldMk cId="0" sldId="260"/>
            <ac:spMk id="14" creationId="{00000000-0000-0000-0000-000000000000}"/>
          </ac:spMkLst>
        </pc:spChg>
        <pc:spChg chg="mod">
          <ac:chgData name="Student - Samuel Sim Wei Xuan" userId="ef0c3dc8-a5e4-49a4-a658-fa0f00c2d01f" providerId="ADAL" clId="{878E6ABE-BBD3-4305-B84D-31226D1A12E6}" dt="2020-10-21T15:41:18.010" v="2374" actId="20577"/>
          <ac:spMkLst>
            <pc:docMk/>
            <pc:sldMk cId="0" sldId="260"/>
            <ac:spMk id="16" creationId="{00000000-0000-0000-0000-000000000000}"/>
          </ac:spMkLst>
        </pc:spChg>
        <pc:spChg chg="mod">
          <ac:chgData name="Student - Samuel Sim Wei Xuan" userId="ef0c3dc8-a5e4-49a4-a658-fa0f00c2d01f" providerId="ADAL" clId="{878E6ABE-BBD3-4305-B84D-31226D1A12E6}" dt="2020-10-21T15:41:00.057" v="2361" actId="1038"/>
          <ac:spMkLst>
            <pc:docMk/>
            <pc:sldMk cId="0" sldId="260"/>
            <ac:spMk id="17" creationId="{00000000-0000-0000-0000-000000000000}"/>
          </ac:spMkLst>
        </pc:spChg>
        <pc:spChg chg="mod">
          <ac:chgData name="Student - Samuel Sim Wei Xuan" userId="ef0c3dc8-a5e4-49a4-a658-fa0f00c2d01f" providerId="ADAL" clId="{878E6ABE-BBD3-4305-B84D-31226D1A12E6}" dt="2020-10-21T15:41:00.057" v="2361" actId="1038"/>
          <ac:spMkLst>
            <pc:docMk/>
            <pc:sldMk cId="0" sldId="260"/>
            <ac:spMk id="19" creationId="{00000000-0000-0000-0000-000000000000}"/>
          </ac:spMkLst>
        </pc:spChg>
        <pc:spChg chg="add">
          <ac:chgData name="Student - Samuel Sim Wei Xuan" userId="ef0c3dc8-a5e4-49a4-a658-fa0f00c2d01f" providerId="ADAL" clId="{878E6ABE-BBD3-4305-B84D-31226D1A12E6}" dt="2020-10-21T15:37:00.725" v="2294" actId="22"/>
          <ac:spMkLst>
            <pc:docMk/>
            <pc:sldMk cId="0" sldId="260"/>
            <ac:spMk id="23" creationId="{67C19EB2-80D2-4C4C-8F69-7F42F2305E34}"/>
          </ac:spMkLst>
        </pc:spChg>
        <pc:spChg chg="add del mod">
          <ac:chgData name="Student - Samuel Sim Wei Xuan" userId="ef0c3dc8-a5e4-49a4-a658-fa0f00c2d01f" providerId="ADAL" clId="{878E6ABE-BBD3-4305-B84D-31226D1A12E6}" dt="2020-10-21T15:37:15.172" v="2300" actId="22"/>
          <ac:spMkLst>
            <pc:docMk/>
            <pc:sldMk cId="0" sldId="260"/>
            <ac:spMk id="25" creationId="{D174C3B9-2343-4636-8115-9C7B1132057B}"/>
          </ac:spMkLst>
        </pc:spChg>
        <pc:spChg chg="add mod ord">
          <ac:chgData name="Student - Samuel Sim Wei Xuan" userId="ef0c3dc8-a5e4-49a4-a658-fa0f00c2d01f" providerId="ADAL" clId="{878E6ABE-BBD3-4305-B84D-31226D1A12E6}" dt="2020-10-21T15:38:02.203" v="2308" actId="14100"/>
          <ac:spMkLst>
            <pc:docMk/>
            <pc:sldMk cId="0" sldId="260"/>
            <ac:spMk id="27" creationId="{1C49CD0F-B0D3-4A4B-86F3-B2284BB406C8}"/>
          </ac:spMkLst>
        </pc:spChg>
        <pc:spChg chg="add del mod">
          <ac:chgData name="Student - Samuel Sim Wei Xuan" userId="ef0c3dc8-a5e4-49a4-a658-fa0f00c2d01f" providerId="ADAL" clId="{878E6ABE-BBD3-4305-B84D-31226D1A12E6}" dt="2020-10-21T15:48:47.933" v="2410" actId="478"/>
          <ac:spMkLst>
            <pc:docMk/>
            <pc:sldMk cId="0" sldId="260"/>
            <ac:spMk id="35" creationId="{69BA7C4F-3DDA-4E59-B176-368E832A8622}"/>
          </ac:spMkLst>
        </pc:spChg>
        <pc:grpChg chg="mod">
          <ac:chgData name="Student - Samuel Sim Wei Xuan" userId="ef0c3dc8-a5e4-49a4-a658-fa0f00c2d01f" providerId="ADAL" clId="{878E6ABE-BBD3-4305-B84D-31226D1A12E6}" dt="2020-10-21T17:07:57.006" v="2477" actId="207"/>
          <ac:grpSpMkLst>
            <pc:docMk/>
            <pc:sldMk cId="0" sldId="260"/>
            <ac:grpSpMk id="5" creationId="{00000000-0000-0000-0000-000000000000}"/>
          </ac:grpSpMkLst>
        </pc:grpChg>
        <pc:grpChg chg="mod">
          <ac:chgData name="Student - Samuel Sim Wei Xuan" userId="ef0c3dc8-a5e4-49a4-a658-fa0f00c2d01f" providerId="ADAL" clId="{878E6ABE-BBD3-4305-B84D-31226D1A12E6}" dt="2020-10-21T17:08:03.183" v="2481" actId="207"/>
          <ac:grpSpMkLst>
            <pc:docMk/>
            <pc:sldMk cId="0" sldId="260"/>
            <ac:grpSpMk id="7" creationId="{00000000-0000-0000-0000-000000000000}"/>
          </ac:grpSpMkLst>
        </pc:grpChg>
        <pc:picChg chg="add mod">
          <ac:chgData name="Student - Samuel Sim Wei Xuan" userId="ef0c3dc8-a5e4-49a4-a658-fa0f00c2d01f" providerId="ADAL" clId="{878E6ABE-BBD3-4305-B84D-31226D1A12E6}" dt="2020-10-22T03:45:21.337" v="3002" actId="1076"/>
          <ac:picMkLst>
            <pc:docMk/>
            <pc:sldMk cId="0" sldId="260"/>
            <ac:picMk id="11" creationId="{B8653DC1-7724-4E64-B243-FF53835BEECC}"/>
          </ac:picMkLst>
        </pc:picChg>
        <pc:picChg chg="add del mod">
          <ac:chgData name="Student - Samuel Sim Wei Xuan" userId="ef0c3dc8-a5e4-49a4-a658-fa0f00c2d01f" providerId="ADAL" clId="{878E6ABE-BBD3-4305-B84D-31226D1A12E6}" dt="2020-10-21T17:46:08.943" v="2637" actId="478"/>
          <ac:picMkLst>
            <pc:docMk/>
            <pc:sldMk cId="0" sldId="260"/>
            <ac:picMk id="11" creationId="{D57B7757-1478-4F93-9FC6-F79E364F5A0E}"/>
          </ac:picMkLst>
        </pc:picChg>
        <pc:picChg chg="add del mod">
          <ac:chgData name="Student - Samuel Sim Wei Xuan" userId="ef0c3dc8-a5e4-49a4-a658-fa0f00c2d01f" providerId="ADAL" clId="{878E6ABE-BBD3-4305-B84D-31226D1A12E6}" dt="2020-10-21T15:31:20.440" v="2232" actId="478"/>
          <ac:picMkLst>
            <pc:docMk/>
            <pc:sldMk cId="0" sldId="260"/>
            <ac:picMk id="15" creationId="{2BFF132B-5031-497B-92AE-BFA60F485764}"/>
          </ac:picMkLst>
        </pc:picChg>
        <pc:picChg chg="add del mod">
          <ac:chgData name="Student - Samuel Sim Wei Xuan" userId="ef0c3dc8-a5e4-49a4-a658-fa0f00c2d01f" providerId="ADAL" clId="{878E6ABE-BBD3-4305-B84D-31226D1A12E6}" dt="2020-10-21T17:49:05.621" v="2652" actId="478"/>
          <ac:picMkLst>
            <pc:docMk/>
            <pc:sldMk cId="0" sldId="260"/>
            <ac:picMk id="15" creationId="{F2F32C55-A6D4-4DB1-A985-00961C761922}"/>
          </ac:picMkLst>
        </pc:picChg>
        <pc:picChg chg="add del mod">
          <ac:chgData name="Student - Samuel Sim Wei Xuan" userId="ef0c3dc8-a5e4-49a4-a658-fa0f00c2d01f" providerId="ADAL" clId="{878E6ABE-BBD3-4305-B84D-31226D1A12E6}" dt="2020-10-21T15:31:39.220" v="2238" actId="478"/>
          <ac:picMkLst>
            <pc:docMk/>
            <pc:sldMk cId="0" sldId="260"/>
            <ac:picMk id="20" creationId="{1BCA9FA2-BE63-46C4-9539-B1E1738E5EA4}"/>
          </ac:picMkLst>
        </pc:picChg>
        <pc:picChg chg="add del mod">
          <ac:chgData name="Student - Samuel Sim Wei Xuan" userId="ef0c3dc8-a5e4-49a4-a658-fa0f00c2d01f" providerId="ADAL" clId="{878E6ABE-BBD3-4305-B84D-31226D1A12E6}" dt="2020-10-21T17:49:13.959" v="2659" actId="931"/>
          <ac:picMkLst>
            <pc:docMk/>
            <pc:sldMk cId="0" sldId="260"/>
            <ac:picMk id="20" creationId="{78703BBC-AEC0-40CA-9B2B-3DB90BCDD66B}"/>
          </ac:picMkLst>
        </pc:picChg>
        <pc:picChg chg="add del mod">
          <ac:chgData name="Student - Samuel Sim Wei Xuan" userId="ef0c3dc8-a5e4-49a4-a658-fa0f00c2d01f" providerId="ADAL" clId="{878E6ABE-BBD3-4305-B84D-31226D1A12E6}" dt="2020-10-22T03:44:59.677" v="2993" actId="478"/>
          <ac:picMkLst>
            <pc:docMk/>
            <pc:sldMk cId="0" sldId="260"/>
            <ac:picMk id="22" creationId="{7267087C-FAA5-4145-92AD-89BDCB902652}"/>
          </ac:picMkLst>
        </pc:picChg>
        <pc:picChg chg="add del mod ord">
          <ac:chgData name="Student - Samuel Sim Wei Xuan" userId="ef0c3dc8-a5e4-49a4-a658-fa0f00c2d01f" providerId="ADAL" clId="{878E6ABE-BBD3-4305-B84D-31226D1A12E6}" dt="2020-10-21T15:39:38.096" v="2312" actId="478"/>
          <ac:picMkLst>
            <pc:docMk/>
            <pc:sldMk cId="0" sldId="260"/>
            <ac:picMk id="22" creationId="{AAB2B699-5CEA-40DF-B0A1-3809608F1D95}"/>
          </ac:picMkLst>
        </pc:picChg>
        <pc:picChg chg="add del mod">
          <ac:chgData name="Student - Samuel Sim Wei Xuan" userId="ef0c3dc8-a5e4-49a4-a658-fa0f00c2d01f" providerId="ADAL" clId="{878E6ABE-BBD3-4305-B84D-31226D1A12E6}" dt="2020-10-21T15:39:46.653" v="2316" actId="478"/>
          <ac:picMkLst>
            <pc:docMk/>
            <pc:sldMk cId="0" sldId="260"/>
            <ac:picMk id="30" creationId="{6544895B-91EF-48BF-9671-5305AAA48D71}"/>
          </ac:picMkLst>
        </pc:picChg>
        <pc:picChg chg="add del mod">
          <ac:chgData name="Student - Samuel Sim Wei Xuan" userId="ef0c3dc8-a5e4-49a4-a658-fa0f00c2d01f" providerId="ADAL" clId="{878E6ABE-BBD3-4305-B84D-31226D1A12E6}" dt="2020-10-21T15:39:56.826" v="2322" actId="478"/>
          <ac:picMkLst>
            <pc:docMk/>
            <pc:sldMk cId="0" sldId="260"/>
            <ac:picMk id="32" creationId="{6DCD811B-5103-4099-A15A-BE327DA1767C}"/>
          </ac:picMkLst>
        </pc:picChg>
        <pc:picChg chg="add del mod">
          <ac:chgData name="Student - Samuel Sim Wei Xuan" userId="ef0c3dc8-a5e4-49a4-a658-fa0f00c2d01f" providerId="ADAL" clId="{878E6ABE-BBD3-4305-B84D-31226D1A12E6}" dt="2020-10-21T17:43:31.755" v="2630" actId="478"/>
          <ac:picMkLst>
            <pc:docMk/>
            <pc:sldMk cId="0" sldId="260"/>
            <ac:picMk id="34" creationId="{DD8AAA7A-0794-4761-A8C2-3A608548CF53}"/>
          </ac:picMkLst>
        </pc:picChg>
        <pc:picChg chg="del mod">
          <ac:chgData name="Student - Samuel Sim Wei Xuan" userId="ef0c3dc8-a5e4-49a4-a658-fa0f00c2d01f" providerId="ADAL" clId="{878E6ABE-BBD3-4305-B84D-31226D1A12E6}" dt="2020-10-21T15:28:34.256" v="2203" actId="478"/>
          <ac:picMkLst>
            <pc:docMk/>
            <pc:sldMk cId="0" sldId="260"/>
            <ac:picMk id="500" creationId="{425E3A96-B206-46C6-83D9-DAEBD3F51082}"/>
          </ac:picMkLst>
        </pc:picChg>
      </pc:sldChg>
      <pc:sldChg chg="addSp delSp modSp mod">
        <pc:chgData name="Student - Samuel Sim Wei Xuan" userId="ef0c3dc8-a5e4-49a4-a658-fa0f00c2d01f" providerId="ADAL" clId="{878E6ABE-BBD3-4305-B84D-31226D1A12E6}" dt="2020-10-18T15:50:10.724" v="2050" actId="14100"/>
        <pc:sldMkLst>
          <pc:docMk/>
          <pc:sldMk cId="0" sldId="261"/>
        </pc:sldMkLst>
        <pc:spChg chg="mod">
          <ac:chgData name="Student - Samuel Sim Wei Xuan" userId="ef0c3dc8-a5e4-49a4-a658-fa0f00c2d01f" providerId="ADAL" clId="{878E6ABE-BBD3-4305-B84D-31226D1A12E6}" dt="2020-10-17T09:34:00.494" v="1338" actId="1076"/>
          <ac:spMkLst>
            <pc:docMk/>
            <pc:sldMk cId="0" sldId="261"/>
            <ac:spMk id="2" creationId="{00000000-0000-0000-0000-000000000000}"/>
          </ac:spMkLst>
        </pc:spChg>
        <pc:spChg chg="mod">
          <ac:chgData name="Student - Samuel Sim Wei Xuan" userId="ef0c3dc8-a5e4-49a4-a658-fa0f00c2d01f" providerId="ADAL" clId="{878E6ABE-BBD3-4305-B84D-31226D1A12E6}" dt="2020-10-17T07:23:36.014" v="807" actId="1036"/>
          <ac:spMkLst>
            <pc:docMk/>
            <pc:sldMk cId="0" sldId="261"/>
            <ac:spMk id="8" creationId="{00000000-0000-0000-0000-000000000000}"/>
          </ac:spMkLst>
        </pc:spChg>
        <pc:spChg chg="mod">
          <ac:chgData name="Student - Samuel Sim Wei Xuan" userId="ef0c3dc8-a5e4-49a4-a658-fa0f00c2d01f" providerId="ADAL" clId="{878E6ABE-BBD3-4305-B84D-31226D1A12E6}" dt="2020-10-17T15:59:20.574" v="1748" actId="20577"/>
          <ac:spMkLst>
            <pc:docMk/>
            <pc:sldMk cId="0" sldId="261"/>
            <ac:spMk id="9" creationId="{00000000-0000-0000-0000-000000000000}"/>
          </ac:spMkLst>
        </pc:spChg>
        <pc:spChg chg="mod">
          <ac:chgData name="Student - Samuel Sim Wei Xuan" userId="ef0c3dc8-a5e4-49a4-a658-fa0f00c2d01f" providerId="ADAL" clId="{878E6ABE-BBD3-4305-B84D-31226D1A12E6}" dt="2020-10-17T07:23:49.004" v="826" actId="1036"/>
          <ac:spMkLst>
            <pc:docMk/>
            <pc:sldMk cId="0" sldId="261"/>
            <ac:spMk id="15" creationId="{00000000-0000-0000-0000-000000000000}"/>
          </ac:spMkLst>
        </pc:spChg>
        <pc:spChg chg="add mod">
          <ac:chgData name="Student - Samuel Sim Wei Xuan" userId="ef0c3dc8-a5e4-49a4-a658-fa0f00c2d01f" providerId="ADAL" clId="{878E6ABE-BBD3-4305-B84D-31226D1A12E6}" dt="2020-10-18T15:49:47.751" v="2027" actId="14100"/>
          <ac:spMkLst>
            <pc:docMk/>
            <pc:sldMk cId="0" sldId="261"/>
            <ac:spMk id="19" creationId="{C4087786-502D-436D-8C0A-9988A3573A62}"/>
          </ac:spMkLst>
        </pc:spChg>
        <pc:spChg chg="add mod">
          <ac:chgData name="Student - Samuel Sim Wei Xuan" userId="ef0c3dc8-a5e4-49a4-a658-fa0f00c2d01f" providerId="ADAL" clId="{878E6ABE-BBD3-4305-B84D-31226D1A12E6}" dt="2020-10-17T15:57:07.720" v="1664" actId="20577"/>
          <ac:spMkLst>
            <pc:docMk/>
            <pc:sldMk cId="0" sldId="261"/>
            <ac:spMk id="23" creationId="{9DF275E2-5048-4150-898B-D29A3CDA64B0}"/>
          </ac:spMkLst>
        </pc:spChg>
        <pc:spChg chg="add del mod">
          <ac:chgData name="Student - Samuel Sim Wei Xuan" userId="ef0c3dc8-a5e4-49a4-a658-fa0f00c2d01f" providerId="ADAL" clId="{878E6ABE-BBD3-4305-B84D-31226D1A12E6}" dt="2020-10-18T15:50:10.724" v="2050" actId="14100"/>
          <ac:spMkLst>
            <pc:docMk/>
            <pc:sldMk cId="0" sldId="261"/>
            <ac:spMk id="25" creationId="{A6D50610-F260-4E62-9DC7-341CE747B452}"/>
          </ac:spMkLst>
        </pc:spChg>
        <pc:spChg chg="add del mod">
          <ac:chgData name="Student - Samuel Sim Wei Xuan" userId="ef0c3dc8-a5e4-49a4-a658-fa0f00c2d01f" providerId="ADAL" clId="{878E6ABE-BBD3-4305-B84D-31226D1A12E6}" dt="2020-10-17T09:41:32.521" v="1535" actId="478"/>
          <ac:spMkLst>
            <pc:docMk/>
            <pc:sldMk cId="0" sldId="261"/>
            <ac:spMk id="33" creationId="{699C3D5A-2ED4-44D0-AFDE-5862AD45FA02}"/>
          </ac:spMkLst>
        </pc:spChg>
        <pc:graphicFrameChg chg="add del mod modGraphic">
          <ac:chgData name="Student - Samuel Sim Wei Xuan" userId="ef0c3dc8-a5e4-49a4-a658-fa0f00c2d01f" providerId="ADAL" clId="{878E6ABE-BBD3-4305-B84D-31226D1A12E6}" dt="2020-10-17T09:28:29.601" v="1285" actId="478"/>
          <ac:graphicFrameMkLst>
            <pc:docMk/>
            <pc:sldMk cId="0" sldId="261"/>
            <ac:graphicFrameMk id="27" creationId="{733B82E5-8483-461C-8772-0E3A9E8FD471}"/>
          </ac:graphicFrameMkLst>
        </pc:graphicFrameChg>
        <pc:picChg chg="add del mod">
          <ac:chgData name="Student - Samuel Sim Wei Xuan" userId="ef0c3dc8-a5e4-49a4-a658-fa0f00c2d01f" providerId="ADAL" clId="{878E6ABE-BBD3-4305-B84D-31226D1A12E6}" dt="2020-10-17T07:36:14.499" v="831" actId="478"/>
          <ac:picMkLst>
            <pc:docMk/>
            <pc:sldMk cId="0" sldId="261"/>
            <ac:picMk id="4" creationId="{4F9FA0FF-589B-4934-8996-4FFF2877D511}"/>
          </ac:picMkLst>
        </pc:picChg>
        <pc:picChg chg="add del mod">
          <ac:chgData name="Student - Samuel Sim Wei Xuan" userId="ef0c3dc8-a5e4-49a4-a658-fa0f00c2d01f" providerId="ADAL" clId="{878E6ABE-BBD3-4305-B84D-31226D1A12E6}" dt="2020-10-17T07:37:40.397" v="839" actId="478"/>
          <ac:picMkLst>
            <pc:docMk/>
            <pc:sldMk cId="0" sldId="261"/>
            <ac:picMk id="6" creationId="{2A163B88-7A67-46E5-A715-8FCAE3D09561}"/>
          </ac:picMkLst>
        </pc:picChg>
        <pc:picChg chg="add del mod">
          <ac:chgData name="Student - Samuel Sim Wei Xuan" userId="ef0c3dc8-a5e4-49a4-a658-fa0f00c2d01f" providerId="ADAL" clId="{878E6ABE-BBD3-4305-B84D-31226D1A12E6}" dt="2020-10-17T07:40:55.244" v="852" actId="478"/>
          <ac:picMkLst>
            <pc:docMk/>
            <pc:sldMk cId="0" sldId="261"/>
            <ac:picMk id="10" creationId="{D5A93F56-EB6D-4B1A-B83E-98DB95B378BD}"/>
          </ac:picMkLst>
        </pc:picChg>
        <pc:picChg chg="add del mod">
          <ac:chgData name="Student - Samuel Sim Wei Xuan" userId="ef0c3dc8-a5e4-49a4-a658-fa0f00c2d01f" providerId="ADAL" clId="{878E6ABE-BBD3-4305-B84D-31226D1A12E6}" dt="2020-10-17T07:42:04.897" v="858" actId="478"/>
          <ac:picMkLst>
            <pc:docMk/>
            <pc:sldMk cId="0" sldId="261"/>
            <ac:picMk id="12" creationId="{B823D900-9340-4C46-A7F3-470ECF4F228E}"/>
          </ac:picMkLst>
        </pc:picChg>
        <pc:picChg chg="add del mod">
          <ac:chgData name="Student - Samuel Sim Wei Xuan" userId="ef0c3dc8-a5e4-49a4-a658-fa0f00c2d01f" providerId="ADAL" clId="{878E6ABE-BBD3-4305-B84D-31226D1A12E6}" dt="2020-10-17T07:42:15.067" v="863" actId="478"/>
          <ac:picMkLst>
            <pc:docMk/>
            <pc:sldMk cId="0" sldId="261"/>
            <ac:picMk id="14" creationId="{A7379ED9-6650-444A-A367-5DF236145854}"/>
          </ac:picMkLst>
        </pc:picChg>
        <pc:picChg chg="add del mod">
          <ac:chgData name="Student - Samuel Sim Wei Xuan" userId="ef0c3dc8-a5e4-49a4-a658-fa0f00c2d01f" providerId="ADAL" clId="{878E6ABE-BBD3-4305-B84D-31226D1A12E6}" dt="2020-10-17T09:47:13.446" v="1611" actId="478"/>
          <ac:picMkLst>
            <pc:docMk/>
            <pc:sldMk cId="0" sldId="261"/>
            <ac:picMk id="17" creationId="{8966114F-5F31-42A1-AF6F-5016250ED814}"/>
          </ac:picMkLst>
        </pc:picChg>
        <pc:picChg chg="add mod modCrop">
          <ac:chgData name="Student - Samuel Sim Wei Xuan" userId="ef0c3dc8-a5e4-49a4-a658-fa0f00c2d01f" providerId="ADAL" clId="{878E6ABE-BBD3-4305-B84D-31226D1A12E6}" dt="2020-10-17T09:47:55.936" v="1634" actId="1037"/>
          <ac:picMkLst>
            <pc:docMk/>
            <pc:sldMk cId="0" sldId="261"/>
            <ac:picMk id="18" creationId="{74BCB0BA-2A2B-448E-B594-89B6A2DC6755}"/>
          </ac:picMkLst>
        </pc:picChg>
        <pc:picChg chg="del mod">
          <ac:chgData name="Student - Samuel Sim Wei Xuan" userId="ef0c3dc8-a5e4-49a4-a658-fa0f00c2d01f" providerId="ADAL" clId="{878E6ABE-BBD3-4305-B84D-31226D1A12E6}" dt="2020-10-17T07:23:56.577" v="830" actId="478"/>
          <ac:picMkLst>
            <pc:docMk/>
            <pc:sldMk cId="0" sldId="261"/>
            <ac:picMk id="20" creationId="{0C992C01-F7BC-47EA-893A-E625C3BB1370}"/>
          </ac:picMkLst>
        </pc:picChg>
        <pc:picChg chg="add del mod">
          <ac:chgData name="Student - Samuel Sim Wei Xuan" userId="ef0c3dc8-a5e4-49a4-a658-fa0f00c2d01f" providerId="ADAL" clId="{878E6ABE-BBD3-4305-B84D-31226D1A12E6}" dt="2020-10-17T09:32:05.703" v="1288" actId="478"/>
          <ac:picMkLst>
            <pc:docMk/>
            <pc:sldMk cId="0" sldId="261"/>
            <ac:picMk id="28" creationId="{1314C5CD-6B27-420C-96B0-DA889F36DB22}"/>
          </ac:picMkLst>
        </pc:picChg>
        <pc:picChg chg="add mod modCrop">
          <ac:chgData name="Student - Samuel Sim Wei Xuan" userId="ef0c3dc8-a5e4-49a4-a658-fa0f00c2d01f" providerId="ADAL" clId="{878E6ABE-BBD3-4305-B84D-31226D1A12E6}" dt="2020-10-17T09:47:55.936" v="1634" actId="1037"/>
          <ac:picMkLst>
            <pc:docMk/>
            <pc:sldMk cId="0" sldId="261"/>
            <ac:picMk id="30" creationId="{66EC9EFD-3289-4598-842F-5F3511412C18}"/>
          </ac:picMkLst>
        </pc:picChg>
        <pc:picChg chg="add mod">
          <ac:chgData name="Student - Samuel Sim Wei Xuan" userId="ef0c3dc8-a5e4-49a4-a658-fa0f00c2d01f" providerId="ADAL" clId="{878E6ABE-BBD3-4305-B84D-31226D1A12E6}" dt="2020-10-17T15:56:27.914" v="1646" actId="14100"/>
          <ac:picMkLst>
            <pc:docMk/>
            <pc:sldMk cId="0" sldId="261"/>
            <ac:picMk id="31" creationId="{F0D5B6A4-6771-4703-8523-5174F4DB73E0}"/>
          </ac:picMkLst>
        </pc:picChg>
        <pc:picChg chg="add mod">
          <ac:chgData name="Student - Samuel Sim Wei Xuan" userId="ef0c3dc8-a5e4-49a4-a658-fa0f00c2d01f" providerId="ADAL" clId="{878E6ABE-BBD3-4305-B84D-31226D1A12E6}" dt="2020-10-17T15:57:12.753" v="1665" actId="1076"/>
          <ac:picMkLst>
            <pc:docMk/>
            <pc:sldMk cId="0" sldId="261"/>
            <ac:picMk id="35" creationId="{CB3891F9-D0ED-44B4-9511-182C3A4448BE}"/>
          </ac:picMkLst>
        </pc:picChg>
      </pc:sldChg>
      <pc:sldChg chg="addSp delSp modSp mod">
        <pc:chgData name="Student - Samuel Sim Wei Xuan" userId="ef0c3dc8-a5e4-49a4-a658-fa0f00c2d01f" providerId="ADAL" clId="{878E6ABE-BBD3-4305-B84D-31226D1A12E6}" dt="2020-10-21T18:15:51.791" v="2992" actId="14100"/>
        <pc:sldMkLst>
          <pc:docMk/>
          <pc:sldMk cId="2112809122" sldId="262"/>
        </pc:sldMkLst>
        <pc:spChg chg="add del">
          <ac:chgData name="Student - Samuel Sim Wei Xuan" userId="ef0c3dc8-a5e4-49a4-a658-fa0f00c2d01f" providerId="ADAL" clId="{878E6ABE-BBD3-4305-B84D-31226D1A12E6}" dt="2020-10-17T15:59:35.799" v="1751" actId="478"/>
          <ac:spMkLst>
            <pc:docMk/>
            <pc:sldMk cId="2112809122" sldId="262"/>
            <ac:spMk id="2" creationId="{00000000-0000-0000-0000-000000000000}"/>
          </ac:spMkLst>
        </pc:spChg>
        <pc:spChg chg="mod">
          <ac:chgData name="Student - Samuel Sim Wei Xuan" userId="ef0c3dc8-a5e4-49a4-a658-fa0f00c2d01f" providerId="ADAL" clId="{878E6ABE-BBD3-4305-B84D-31226D1A12E6}" dt="2020-10-17T16:00:11.540" v="1801" actId="1076"/>
          <ac:spMkLst>
            <pc:docMk/>
            <pc:sldMk cId="2112809122" sldId="262"/>
            <ac:spMk id="8" creationId="{00000000-0000-0000-0000-000000000000}"/>
          </ac:spMkLst>
        </pc:spChg>
        <pc:spChg chg="mod">
          <ac:chgData name="Student - Samuel Sim Wei Xuan" userId="ef0c3dc8-a5e4-49a4-a658-fa0f00c2d01f" providerId="ADAL" clId="{878E6ABE-BBD3-4305-B84D-31226D1A12E6}" dt="2020-10-17T16:00:42.596" v="1836" actId="1076"/>
          <ac:spMkLst>
            <pc:docMk/>
            <pc:sldMk cId="2112809122" sldId="262"/>
            <ac:spMk id="9" creationId="{00000000-0000-0000-0000-000000000000}"/>
          </ac:spMkLst>
        </pc:spChg>
        <pc:spChg chg="mod">
          <ac:chgData name="Student - Samuel Sim Wei Xuan" userId="ef0c3dc8-a5e4-49a4-a658-fa0f00c2d01f" providerId="ADAL" clId="{878E6ABE-BBD3-4305-B84D-31226D1A12E6}" dt="2020-10-21T18:14:15.155" v="2930" actId="20577"/>
          <ac:spMkLst>
            <pc:docMk/>
            <pc:sldMk cId="2112809122" sldId="262"/>
            <ac:spMk id="10" creationId="{00000000-0000-0000-0000-000000000000}"/>
          </ac:spMkLst>
        </pc:spChg>
        <pc:spChg chg="del">
          <ac:chgData name="Student - Samuel Sim Wei Xuan" userId="ef0c3dc8-a5e4-49a4-a658-fa0f00c2d01f" providerId="ADAL" clId="{878E6ABE-BBD3-4305-B84D-31226D1A12E6}" dt="2020-10-17T15:57:39.367" v="1691" actId="478"/>
          <ac:spMkLst>
            <pc:docMk/>
            <pc:sldMk cId="2112809122" sldId="262"/>
            <ac:spMk id="11" creationId="{00000000-0000-0000-0000-000000000000}"/>
          </ac:spMkLst>
        </pc:spChg>
        <pc:spChg chg="del">
          <ac:chgData name="Student - Samuel Sim Wei Xuan" userId="ef0c3dc8-a5e4-49a4-a658-fa0f00c2d01f" providerId="ADAL" clId="{878E6ABE-BBD3-4305-B84D-31226D1A12E6}" dt="2020-10-17T15:57:40.812" v="1692" actId="478"/>
          <ac:spMkLst>
            <pc:docMk/>
            <pc:sldMk cId="2112809122" sldId="262"/>
            <ac:spMk id="12" creationId="{00000000-0000-0000-0000-000000000000}"/>
          </ac:spMkLst>
        </pc:spChg>
        <pc:spChg chg="mod">
          <ac:chgData name="Student - Samuel Sim Wei Xuan" userId="ef0c3dc8-a5e4-49a4-a658-fa0f00c2d01f" providerId="ADAL" clId="{878E6ABE-BBD3-4305-B84D-31226D1A12E6}" dt="2020-10-21T18:06:42.746" v="2888" actId="1076"/>
          <ac:spMkLst>
            <pc:docMk/>
            <pc:sldMk cId="2112809122" sldId="262"/>
            <ac:spMk id="13" creationId="{00000000-0000-0000-0000-000000000000}"/>
          </ac:spMkLst>
        </pc:spChg>
        <pc:spChg chg="del">
          <ac:chgData name="Student - Samuel Sim Wei Xuan" userId="ef0c3dc8-a5e4-49a4-a658-fa0f00c2d01f" providerId="ADAL" clId="{878E6ABE-BBD3-4305-B84D-31226D1A12E6}" dt="2020-10-17T15:58:29.101" v="1721" actId="478"/>
          <ac:spMkLst>
            <pc:docMk/>
            <pc:sldMk cId="2112809122" sldId="262"/>
            <ac:spMk id="14" creationId="{00000000-0000-0000-0000-000000000000}"/>
          </ac:spMkLst>
        </pc:spChg>
        <pc:spChg chg="mod">
          <ac:chgData name="Student - Samuel Sim Wei Xuan" userId="ef0c3dc8-a5e4-49a4-a658-fa0f00c2d01f" providerId="ADAL" clId="{878E6ABE-BBD3-4305-B84D-31226D1A12E6}" dt="2020-10-21T18:15:51.791" v="2992" actId="14100"/>
          <ac:spMkLst>
            <pc:docMk/>
            <pc:sldMk cId="2112809122" sldId="262"/>
            <ac:spMk id="14" creationId="{F182B78C-5F9A-40B7-AD34-9F72617D9AE0}"/>
          </ac:spMkLst>
        </pc:spChg>
        <pc:spChg chg="del">
          <ac:chgData name="Student - Samuel Sim Wei Xuan" userId="ef0c3dc8-a5e4-49a4-a658-fa0f00c2d01f" providerId="ADAL" clId="{878E6ABE-BBD3-4305-B84D-31226D1A12E6}" dt="2020-10-17T15:59:37.423" v="1752" actId="478"/>
          <ac:spMkLst>
            <pc:docMk/>
            <pc:sldMk cId="2112809122" sldId="262"/>
            <ac:spMk id="15" creationId="{00000000-0000-0000-0000-000000000000}"/>
          </ac:spMkLst>
        </pc:spChg>
        <pc:spChg chg="del">
          <ac:chgData name="Student - Samuel Sim Wei Xuan" userId="ef0c3dc8-a5e4-49a4-a658-fa0f00c2d01f" providerId="ADAL" clId="{878E6ABE-BBD3-4305-B84D-31226D1A12E6}" dt="2020-10-17T15:58:07.646" v="1698" actId="478"/>
          <ac:spMkLst>
            <pc:docMk/>
            <pc:sldMk cId="2112809122" sldId="262"/>
            <ac:spMk id="16" creationId="{66A956F6-B7DF-4E68-93F2-1E4CE9106DF5}"/>
          </ac:spMkLst>
        </pc:spChg>
        <pc:spChg chg="add ord">
          <ac:chgData name="Student - Samuel Sim Wei Xuan" userId="ef0c3dc8-a5e4-49a4-a658-fa0f00c2d01f" providerId="ADAL" clId="{878E6ABE-BBD3-4305-B84D-31226D1A12E6}" dt="2020-10-17T15:59:42.439" v="1754" actId="167"/>
          <ac:spMkLst>
            <pc:docMk/>
            <pc:sldMk cId="2112809122" sldId="262"/>
            <ac:spMk id="18" creationId="{6DBEC918-1882-4C25-92D0-D7BFE2219BB4}"/>
          </ac:spMkLst>
        </pc:spChg>
        <pc:spChg chg="add ord">
          <ac:chgData name="Student - Samuel Sim Wei Xuan" userId="ef0c3dc8-a5e4-49a4-a658-fa0f00c2d01f" providerId="ADAL" clId="{878E6ABE-BBD3-4305-B84D-31226D1A12E6}" dt="2020-10-17T15:59:42.439" v="1754" actId="167"/>
          <ac:spMkLst>
            <pc:docMk/>
            <pc:sldMk cId="2112809122" sldId="262"/>
            <ac:spMk id="20" creationId="{D77C191E-8ACB-47DC-B88D-7807EFCFB28E}"/>
          </ac:spMkLst>
        </pc:spChg>
        <pc:spChg chg="add del mod">
          <ac:chgData name="Student - Samuel Sim Wei Xuan" userId="ef0c3dc8-a5e4-49a4-a658-fa0f00c2d01f" providerId="ADAL" clId="{878E6ABE-BBD3-4305-B84D-31226D1A12E6}" dt="2020-10-17T16:00:23.233" v="1805" actId="478"/>
          <ac:spMkLst>
            <pc:docMk/>
            <pc:sldMk cId="2112809122" sldId="262"/>
            <ac:spMk id="22" creationId="{EE48CCCF-F78D-4487-A797-C5FD89C95604}"/>
          </ac:spMkLst>
        </pc:spChg>
        <pc:spChg chg="add del">
          <ac:chgData name="Student - Samuel Sim Wei Xuan" userId="ef0c3dc8-a5e4-49a4-a658-fa0f00c2d01f" providerId="ADAL" clId="{878E6ABE-BBD3-4305-B84D-31226D1A12E6}" dt="2020-10-17T16:00:37.608" v="1835" actId="478"/>
          <ac:spMkLst>
            <pc:docMk/>
            <pc:sldMk cId="2112809122" sldId="262"/>
            <ac:spMk id="24" creationId="{CCF0AFCB-8078-459B-A197-4D5F76B349B6}"/>
          </ac:spMkLst>
        </pc:spChg>
        <pc:spChg chg="add mod">
          <ac:chgData name="Student - Samuel Sim Wei Xuan" userId="ef0c3dc8-a5e4-49a4-a658-fa0f00c2d01f" providerId="ADAL" clId="{878E6ABE-BBD3-4305-B84D-31226D1A12E6}" dt="2020-10-17T16:25:17.161" v="1991" actId="404"/>
          <ac:spMkLst>
            <pc:docMk/>
            <pc:sldMk cId="2112809122" sldId="262"/>
            <ac:spMk id="28" creationId="{E67A18AC-E96E-4F82-B271-20271907967D}"/>
          </ac:spMkLst>
        </pc:spChg>
        <pc:picChg chg="del mod">
          <ac:chgData name="Student - Samuel Sim Wei Xuan" userId="ef0c3dc8-a5e4-49a4-a658-fa0f00c2d01f" providerId="ADAL" clId="{878E6ABE-BBD3-4305-B84D-31226D1A12E6}" dt="2020-10-21T18:05:35.573" v="2874" actId="478"/>
          <ac:picMkLst>
            <pc:docMk/>
            <pc:sldMk cId="2112809122" sldId="262"/>
            <ac:picMk id="2" creationId="{35D05813-2113-4B8F-ADC1-5F87FE0864F7}"/>
          </ac:picMkLst>
        </pc:picChg>
        <pc:picChg chg="mod">
          <ac:chgData name="Student - Samuel Sim Wei Xuan" userId="ef0c3dc8-a5e4-49a4-a658-fa0f00c2d01f" providerId="ADAL" clId="{878E6ABE-BBD3-4305-B84D-31226D1A12E6}" dt="2020-10-21T18:06:35.442" v="2887" actId="1076"/>
          <ac:picMkLst>
            <pc:docMk/>
            <pc:sldMk cId="2112809122" sldId="262"/>
            <ac:picMk id="3" creationId="{00000000-0000-0000-0000-000000000000}"/>
          </ac:picMkLst>
        </pc:picChg>
        <pc:picChg chg="del">
          <ac:chgData name="Student - Samuel Sim Wei Xuan" userId="ef0c3dc8-a5e4-49a4-a658-fa0f00c2d01f" providerId="ADAL" clId="{878E6ABE-BBD3-4305-B84D-31226D1A12E6}" dt="2020-10-17T15:57:34.704" v="1687" actId="478"/>
          <ac:picMkLst>
            <pc:docMk/>
            <pc:sldMk cId="2112809122" sldId="262"/>
            <ac:picMk id="4" creationId="{00000000-0000-0000-0000-000000000000}"/>
          </ac:picMkLst>
        </pc:picChg>
        <pc:picChg chg="mod">
          <ac:chgData name="Student - Samuel Sim Wei Xuan" userId="ef0c3dc8-a5e4-49a4-a658-fa0f00c2d01f" providerId="ADAL" clId="{878E6ABE-BBD3-4305-B84D-31226D1A12E6}" dt="2020-10-21T18:06:50.404" v="2890" actId="1076"/>
          <ac:picMkLst>
            <pc:docMk/>
            <pc:sldMk cId="2112809122" sldId="262"/>
            <ac:picMk id="4" creationId="{C2DA4A7B-8F3C-499D-AA1F-6A53F03D9D5B}"/>
          </ac:picMkLst>
        </pc:picChg>
        <pc:picChg chg="del">
          <ac:chgData name="Student - Samuel Sim Wei Xuan" userId="ef0c3dc8-a5e4-49a4-a658-fa0f00c2d01f" providerId="ADAL" clId="{878E6ABE-BBD3-4305-B84D-31226D1A12E6}" dt="2020-10-17T15:57:35.252" v="1688" actId="478"/>
          <ac:picMkLst>
            <pc:docMk/>
            <pc:sldMk cId="2112809122" sldId="262"/>
            <ac:picMk id="5" creationId="{00000000-0000-0000-0000-000000000000}"/>
          </ac:picMkLst>
        </pc:picChg>
        <pc:picChg chg="del">
          <ac:chgData name="Student - Samuel Sim Wei Xuan" userId="ef0c3dc8-a5e4-49a4-a658-fa0f00c2d01f" providerId="ADAL" clId="{878E6ABE-BBD3-4305-B84D-31226D1A12E6}" dt="2020-10-17T15:58:27.512" v="1720" actId="478"/>
          <ac:picMkLst>
            <pc:docMk/>
            <pc:sldMk cId="2112809122" sldId="262"/>
            <ac:picMk id="6" creationId="{00000000-0000-0000-0000-000000000000}"/>
          </ac:picMkLst>
        </pc:picChg>
        <pc:picChg chg="add mod">
          <ac:chgData name="Student - Samuel Sim Wei Xuan" userId="ef0c3dc8-a5e4-49a4-a658-fa0f00c2d01f" providerId="ADAL" clId="{878E6ABE-BBD3-4305-B84D-31226D1A12E6}" dt="2020-10-21T18:06:01.390" v="2884" actId="1076"/>
          <ac:picMkLst>
            <pc:docMk/>
            <pc:sldMk cId="2112809122" sldId="262"/>
            <ac:picMk id="6" creationId="{944422B9-D4D3-433A-9747-0E245EB346FE}"/>
          </ac:picMkLst>
        </pc:picChg>
        <pc:picChg chg="mod">
          <ac:chgData name="Student - Samuel Sim Wei Xuan" userId="ef0c3dc8-a5e4-49a4-a658-fa0f00c2d01f" providerId="ADAL" clId="{878E6ABE-BBD3-4305-B84D-31226D1A12E6}" dt="2020-10-21T18:06:49.018" v="2889" actId="1076"/>
          <ac:picMkLst>
            <pc:docMk/>
            <pc:sldMk cId="2112809122" sldId="262"/>
            <ac:picMk id="7" creationId="{00000000-0000-0000-0000-000000000000}"/>
          </ac:picMkLst>
        </pc:picChg>
        <pc:picChg chg="add mod">
          <ac:chgData name="Student - Samuel Sim Wei Xuan" userId="ef0c3dc8-a5e4-49a4-a658-fa0f00c2d01f" providerId="ADAL" clId="{878E6ABE-BBD3-4305-B84D-31226D1A12E6}" dt="2020-10-17T16:26:10.596" v="2003" actId="14100"/>
          <ac:picMkLst>
            <pc:docMk/>
            <pc:sldMk cId="2112809122" sldId="262"/>
            <ac:picMk id="26" creationId="{7DC5C5DE-DF51-42EE-A652-465BCFD6DD57}"/>
          </ac:picMkLst>
        </pc:picChg>
      </pc:sldChg>
    </pc:docChg>
  </pc:docChgLst>
  <pc:docChgLst>
    <pc:chgData name="Student - Emily Megan Lim" userId="S::emily_lim@mymail.sutd.edu.sg::92b704cb-acfc-4946-afe0-80d91fccc41b" providerId="AD" clId="Web-{668C283B-70D8-6314-AB09-37CF26AFCC54}"/>
    <pc:docChg chg="modSld">
      <pc:chgData name="Student - Emily Megan Lim" userId="S::emily_lim@mymail.sutd.edu.sg::92b704cb-acfc-4946-afe0-80d91fccc41b" providerId="AD" clId="Web-{668C283B-70D8-6314-AB09-37CF26AFCC54}" dt="2020-12-09T15:01:02.879" v="264" actId="20577"/>
      <pc:docMkLst>
        <pc:docMk/>
      </pc:docMkLst>
      <pc:sldChg chg="modSp">
        <pc:chgData name="Student - Emily Megan Lim" userId="S::emily_lim@mymail.sutd.edu.sg::92b704cb-acfc-4946-afe0-80d91fccc41b" providerId="AD" clId="Web-{668C283B-70D8-6314-AB09-37CF26AFCC54}" dt="2020-12-09T14:56:57.784" v="179" actId="14100"/>
        <pc:sldMkLst>
          <pc:docMk/>
          <pc:sldMk cId="2112809122" sldId="262"/>
        </pc:sldMkLst>
        <pc:spChg chg="mod">
          <ac:chgData name="Student - Emily Megan Lim" userId="S::emily_lim@mymail.sutd.edu.sg::92b704cb-acfc-4946-afe0-80d91fccc41b" providerId="AD" clId="Web-{668C283B-70D8-6314-AB09-37CF26AFCC54}" dt="2020-12-09T14:56:57.784" v="179" actId="14100"/>
          <ac:spMkLst>
            <pc:docMk/>
            <pc:sldMk cId="2112809122" sldId="262"/>
            <ac:spMk id="28" creationId="{E67A18AC-E96E-4F82-B271-20271907967D}"/>
          </ac:spMkLst>
        </pc:spChg>
        <pc:picChg chg="mod">
          <ac:chgData name="Student - Emily Megan Lim" userId="S::emily_lim@mymail.sutd.edu.sg::92b704cb-acfc-4946-afe0-80d91fccc41b" providerId="AD" clId="Web-{668C283B-70D8-6314-AB09-37CF26AFCC54}" dt="2020-12-09T14:55:28.924" v="148" actId="1076"/>
          <ac:picMkLst>
            <pc:docMk/>
            <pc:sldMk cId="2112809122" sldId="262"/>
            <ac:picMk id="3" creationId="{4EFF5B55-FC1F-4045-B937-0FC888279A7B}"/>
          </ac:picMkLst>
        </pc:picChg>
      </pc:sldChg>
      <pc:sldChg chg="modSp">
        <pc:chgData name="Student - Emily Megan Lim" userId="S::emily_lim@mymail.sutd.edu.sg::92b704cb-acfc-4946-afe0-80d91fccc41b" providerId="AD" clId="Web-{668C283B-70D8-6314-AB09-37CF26AFCC54}" dt="2020-12-09T15:00:17.644" v="257" actId="20577"/>
        <pc:sldMkLst>
          <pc:docMk/>
          <pc:sldMk cId="2453465788" sldId="270"/>
        </pc:sldMkLst>
        <pc:spChg chg="mod">
          <ac:chgData name="Student - Emily Megan Lim" userId="S::emily_lim@mymail.sutd.edu.sg::92b704cb-acfc-4946-afe0-80d91fccc41b" providerId="AD" clId="Web-{668C283B-70D8-6314-AB09-37CF26AFCC54}" dt="2020-12-09T15:00:17.644" v="257" actId="20577"/>
          <ac:spMkLst>
            <pc:docMk/>
            <pc:sldMk cId="2453465788" sldId="270"/>
            <ac:spMk id="21" creationId="{A4F4B427-6EAD-49CB-A6EE-EF5047E5DA4E}"/>
          </ac:spMkLst>
        </pc:spChg>
      </pc:sldChg>
      <pc:sldChg chg="addSp delSp modSp">
        <pc:chgData name="Student - Emily Megan Lim" userId="S::emily_lim@mymail.sutd.edu.sg::92b704cb-acfc-4946-afe0-80d91fccc41b" providerId="AD" clId="Web-{668C283B-70D8-6314-AB09-37CF26AFCC54}" dt="2020-12-09T14:54:51.736" v="141" actId="1076"/>
        <pc:sldMkLst>
          <pc:docMk/>
          <pc:sldMk cId="2738383281" sldId="271"/>
        </pc:sldMkLst>
        <pc:spChg chg="add del">
          <ac:chgData name="Student - Emily Megan Lim" userId="S::emily_lim@mymail.sutd.edu.sg::92b704cb-acfc-4946-afe0-80d91fccc41b" providerId="AD" clId="Web-{668C283B-70D8-6314-AB09-37CF26AFCC54}" dt="2020-12-09T14:51:08.094" v="56"/>
          <ac:spMkLst>
            <pc:docMk/>
            <pc:sldMk cId="2738383281" sldId="271"/>
            <ac:spMk id="3" creationId="{7BC877B3-F9A0-45A0-AC66-F485DEB95874}"/>
          </ac:spMkLst>
        </pc:spChg>
        <pc:spChg chg="add del mod">
          <ac:chgData name="Student - Emily Megan Lim" userId="S::emily_lim@mymail.sutd.edu.sg::92b704cb-acfc-4946-afe0-80d91fccc41b" providerId="AD" clId="Web-{668C283B-70D8-6314-AB09-37CF26AFCC54}" dt="2020-12-09T14:51:06.251" v="55"/>
          <ac:spMkLst>
            <pc:docMk/>
            <pc:sldMk cId="2738383281" sldId="271"/>
            <ac:spMk id="4" creationId="{1FE5D403-6440-46A5-BE7D-C0E36F4FA127}"/>
          </ac:spMkLst>
        </pc:spChg>
        <pc:spChg chg="add del">
          <ac:chgData name="Student - Emily Megan Lim" userId="S::emily_lim@mymail.sutd.edu.sg::92b704cb-acfc-4946-afe0-80d91fccc41b" providerId="AD" clId="Web-{668C283B-70D8-6314-AB09-37CF26AFCC54}" dt="2020-12-09T14:51:04.657" v="54"/>
          <ac:spMkLst>
            <pc:docMk/>
            <pc:sldMk cId="2738383281" sldId="271"/>
            <ac:spMk id="5" creationId="{68FC21C9-65F8-4F80-A223-D81FDD56AA67}"/>
          </ac:spMkLst>
        </pc:spChg>
        <pc:spChg chg="mod">
          <ac:chgData name="Student - Emily Megan Lim" userId="S::emily_lim@mymail.sutd.edu.sg::92b704cb-acfc-4946-afe0-80d91fccc41b" providerId="AD" clId="Web-{668C283B-70D8-6314-AB09-37CF26AFCC54}" dt="2020-12-09T14:54:36.283" v="137" actId="1076"/>
          <ac:spMkLst>
            <pc:docMk/>
            <pc:sldMk cId="2738383281" sldId="271"/>
            <ac:spMk id="10" creationId="{00000000-0000-0000-0000-000000000000}"/>
          </ac:spMkLst>
        </pc:spChg>
        <pc:spChg chg="add mod">
          <ac:chgData name="Student - Emily Megan Lim" userId="S::emily_lim@mymail.sutd.edu.sg::92b704cb-acfc-4946-afe0-80d91fccc41b" providerId="AD" clId="Web-{668C283B-70D8-6314-AB09-37CF26AFCC54}" dt="2020-12-09T14:54:51.736" v="141" actId="1076"/>
          <ac:spMkLst>
            <pc:docMk/>
            <pc:sldMk cId="2738383281" sldId="271"/>
            <ac:spMk id="12" creationId="{B44985AE-2EE2-444A-8881-56F3E72103EE}"/>
          </ac:spMkLst>
        </pc:spChg>
        <pc:spChg chg="add mod">
          <ac:chgData name="Student - Emily Megan Lim" userId="S::emily_lim@mymail.sutd.edu.sg::92b704cb-acfc-4946-afe0-80d91fccc41b" providerId="AD" clId="Web-{668C283B-70D8-6314-AB09-37CF26AFCC54}" dt="2020-12-09T14:54:47.127" v="140" actId="1076"/>
          <ac:spMkLst>
            <pc:docMk/>
            <pc:sldMk cId="2738383281" sldId="271"/>
            <ac:spMk id="13" creationId="{86EA98A7-BB4C-4783-85E0-6F9AC3BFA04E}"/>
          </ac:spMkLst>
        </pc:spChg>
        <pc:spChg chg="mod">
          <ac:chgData name="Student - Emily Megan Lim" userId="S::emily_lim@mymail.sutd.edu.sg::92b704cb-acfc-4946-afe0-80d91fccc41b" providerId="AD" clId="Web-{668C283B-70D8-6314-AB09-37CF26AFCC54}" dt="2020-12-09T14:50:24.188" v="34" actId="1076"/>
          <ac:spMkLst>
            <pc:docMk/>
            <pc:sldMk cId="2738383281" sldId="271"/>
            <ac:spMk id="18" creationId="{6DBEC918-1882-4C25-92D0-D7BFE2219BB4}"/>
          </ac:spMkLst>
        </pc:spChg>
      </pc:sldChg>
      <pc:sldChg chg="modSp">
        <pc:chgData name="Student - Emily Megan Lim" userId="S::emily_lim@mymail.sutd.edu.sg::92b704cb-acfc-4946-afe0-80d91fccc41b" providerId="AD" clId="Web-{668C283B-70D8-6314-AB09-37CF26AFCC54}" dt="2020-12-09T14:58:54.206" v="249" actId="20577"/>
        <pc:sldMkLst>
          <pc:docMk/>
          <pc:sldMk cId="2433697535" sldId="273"/>
        </pc:sldMkLst>
        <pc:spChg chg="mod">
          <ac:chgData name="Student - Emily Megan Lim" userId="S::emily_lim@mymail.sutd.edu.sg::92b704cb-acfc-4946-afe0-80d91fccc41b" providerId="AD" clId="Web-{668C283B-70D8-6314-AB09-37CF26AFCC54}" dt="2020-12-09T14:58:54.206" v="249" actId="20577"/>
          <ac:spMkLst>
            <pc:docMk/>
            <pc:sldMk cId="2433697535" sldId="273"/>
            <ac:spMk id="23" creationId="{C53ECB64-A6A1-40B7-8C98-C13181B9F09E}"/>
          </ac:spMkLst>
        </pc:spChg>
      </pc:sldChg>
      <pc:sldChg chg="modSp">
        <pc:chgData name="Student - Emily Megan Lim" userId="S::emily_lim@mymail.sutd.edu.sg::92b704cb-acfc-4946-afe0-80d91fccc41b" providerId="AD" clId="Web-{668C283B-70D8-6314-AB09-37CF26AFCC54}" dt="2020-12-09T14:58:30.534" v="231" actId="1076"/>
        <pc:sldMkLst>
          <pc:docMk/>
          <pc:sldMk cId="2782687299" sldId="274"/>
        </pc:sldMkLst>
        <pc:spChg chg="mod">
          <ac:chgData name="Student - Emily Megan Lim" userId="S::emily_lim@mymail.sutd.edu.sg::92b704cb-acfc-4946-afe0-80d91fccc41b" providerId="AD" clId="Web-{668C283B-70D8-6314-AB09-37CF26AFCC54}" dt="2020-12-09T14:58:30.534" v="231" actId="1076"/>
          <ac:spMkLst>
            <pc:docMk/>
            <pc:sldMk cId="2782687299" sldId="274"/>
            <ac:spMk id="17" creationId="{B3E42EFF-6C0D-45D9-B160-6AF67EA05415}"/>
          </ac:spMkLst>
        </pc:spChg>
      </pc:sldChg>
      <pc:sldChg chg="modSp">
        <pc:chgData name="Student - Emily Megan Lim" userId="S::emily_lim@mymail.sutd.edu.sg::92b704cb-acfc-4946-afe0-80d91fccc41b" providerId="AD" clId="Web-{668C283B-70D8-6314-AB09-37CF26AFCC54}" dt="2020-12-09T15:01:02.879" v="263" actId="20577"/>
        <pc:sldMkLst>
          <pc:docMk/>
          <pc:sldMk cId="2560747261" sldId="275"/>
        </pc:sldMkLst>
        <pc:spChg chg="mod">
          <ac:chgData name="Student - Emily Megan Lim" userId="S::emily_lim@mymail.sutd.edu.sg::92b704cb-acfc-4946-afe0-80d91fccc41b" providerId="AD" clId="Web-{668C283B-70D8-6314-AB09-37CF26AFCC54}" dt="2020-12-09T15:01:02.879" v="263" actId="20577"/>
          <ac:spMkLst>
            <pc:docMk/>
            <pc:sldMk cId="2560747261" sldId="275"/>
            <ac:spMk id="7" creationId="{A0E8C51C-097C-4331-BA7B-A220A3833B5E}"/>
          </ac:spMkLst>
        </pc:spChg>
      </pc:sldChg>
    </pc:docChg>
  </pc:docChgLst>
  <pc:docChgLst>
    <pc:chgData name="Student - Damien Hew Tze Hng" userId="S::damien_hew@mymail.sutd.edu.sg::ff704d45-e0e3-4f9f-b6c4-1515c0b03460" providerId="AD" clId="Web-{976E2E04-980A-CA55-D642-2F0C8044A347}"/>
    <pc:docChg chg="modSld">
      <pc:chgData name="Student - Damien Hew Tze Hng" userId="S::damien_hew@mymail.sutd.edu.sg::ff704d45-e0e3-4f9f-b6c4-1515c0b03460" providerId="AD" clId="Web-{976E2E04-980A-CA55-D642-2F0C8044A347}" dt="2020-10-21T17:41:32.067" v="899" actId="20577"/>
      <pc:docMkLst>
        <pc:docMk/>
      </pc:docMkLst>
      <pc:sldChg chg="addSp delSp modSp">
        <pc:chgData name="Student - Damien Hew Tze Hng" userId="S::damien_hew@mymail.sutd.edu.sg::ff704d45-e0e3-4f9f-b6c4-1515c0b03460" providerId="AD" clId="Web-{976E2E04-980A-CA55-D642-2F0C8044A347}" dt="2020-10-21T16:53:05.129" v="77" actId="14100"/>
        <pc:sldMkLst>
          <pc:docMk/>
          <pc:sldMk cId="0" sldId="257"/>
        </pc:sldMkLst>
        <pc:picChg chg="del">
          <ac:chgData name="Student - Damien Hew Tze Hng" userId="S::damien_hew@mymail.sutd.edu.sg::ff704d45-e0e3-4f9f-b6c4-1515c0b03460" providerId="AD" clId="Web-{976E2E04-980A-CA55-D642-2F0C8044A347}" dt="2020-10-21T16:50:12.300" v="64"/>
          <ac:picMkLst>
            <pc:docMk/>
            <pc:sldMk cId="0" sldId="257"/>
            <ac:picMk id="4" creationId="{00000000-0000-0000-0000-000000000000}"/>
          </ac:picMkLst>
        </pc:picChg>
        <pc:picChg chg="add del mod">
          <ac:chgData name="Student - Damien Hew Tze Hng" userId="S::damien_hew@mymail.sutd.edu.sg::ff704d45-e0e3-4f9f-b6c4-1515c0b03460" providerId="AD" clId="Web-{976E2E04-980A-CA55-D642-2F0C8044A347}" dt="2020-10-21T16:38:23.422" v="7"/>
          <ac:picMkLst>
            <pc:docMk/>
            <pc:sldMk cId="0" sldId="257"/>
            <ac:picMk id="5" creationId="{860062AB-67C2-44CA-BB0D-C243F4B668FA}"/>
          </ac:picMkLst>
        </pc:picChg>
        <pc:picChg chg="mod">
          <ac:chgData name="Student - Damien Hew Tze Hng" userId="S::damien_hew@mymail.sutd.edu.sg::ff704d45-e0e3-4f9f-b6c4-1515c0b03460" providerId="AD" clId="Web-{976E2E04-980A-CA55-D642-2F0C8044A347}" dt="2020-10-21T16:40:41.375" v="20" actId="14100"/>
          <ac:picMkLst>
            <pc:docMk/>
            <pc:sldMk cId="0" sldId="257"/>
            <ac:picMk id="41" creationId="{65720BB9-D0B1-417E-A586-D6C5DE088AC7}"/>
          </ac:picMkLst>
        </pc:picChg>
        <pc:picChg chg="add del mod">
          <ac:chgData name="Student - Damien Hew Tze Hng" userId="S::damien_hew@mymail.sutd.edu.sg::ff704d45-e0e3-4f9f-b6c4-1515c0b03460" providerId="AD" clId="Web-{976E2E04-980A-CA55-D642-2F0C8044A347}" dt="2020-10-21T16:38:41.656" v="11"/>
          <ac:picMkLst>
            <pc:docMk/>
            <pc:sldMk cId="0" sldId="257"/>
            <ac:picMk id="43" creationId="{C029B3FA-E536-470A-8D03-F87550286A4D}"/>
          </ac:picMkLst>
        </pc:picChg>
        <pc:picChg chg="add del mod">
          <ac:chgData name="Student - Damien Hew Tze Hng" userId="S::damien_hew@mymail.sutd.edu.sg::ff704d45-e0e3-4f9f-b6c4-1515c0b03460" providerId="AD" clId="Web-{976E2E04-980A-CA55-D642-2F0C8044A347}" dt="2020-10-21T16:40:28.860" v="19"/>
          <ac:picMkLst>
            <pc:docMk/>
            <pc:sldMk cId="0" sldId="257"/>
            <ac:picMk id="44" creationId="{07E34865-D0B6-4928-8823-FBF546259F1E}"/>
          </ac:picMkLst>
        </pc:picChg>
        <pc:picChg chg="add del mod">
          <ac:chgData name="Student - Damien Hew Tze Hng" userId="S::damien_hew@mymail.sutd.edu.sg::ff704d45-e0e3-4f9f-b6c4-1515c0b03460" providerId="AD" clId="Web-{976E2E04-980A-CA55-D642-2F0C8044A347}" dt="2020-10-21T16:42:46.595" v="25"/>
          <ac:picMkLst>
            <pc:docMk/>
            <pc:sldMk cId="0" sldId="257"/>
            <ac:picMk id="45" creationId="{107F35E1-437A-42AF-A22B-2180C1070380}"/>
          </ac:picMkLst>
        </pc:picChg>
        <pc:picChg chg="add del mod">
          <ac:chgData name="Student - Damien Hew Tze Hng" userId="S::damien_hew@mymail.sutd.edu.sg::ff704d45-e0e3-4f9f-b6c4-1515c0b03460" providerId="AD" clId="Web-{976E2E04-980A-CA55-D642-2F0C8044A347}" dt="2020-10-21T16:43:24.221" v="29"/>
          <ac:picMkLst>
            <pc:docMk/>
            <pc:sldMk cId="0" sldId="257"/>
            <ac:picMk id="46" creationId="{97BBFFF1-3338-420D-9EFB-2C00CCB8481C}"/>
          </ac:picMkLst>
        </pc:picChg>
        <pc:picChg chg="add del mod">
          <ac:chgData name="Student - Damien Hew Tze Hng" userId="S::damien_hew@mymail.sutd.edu.sg::ff704d45-e0e3-4f9f-b6c4-1515c0b03460" providerId="AD" clId="Web-{976E2E04-980A-CA55-D642-2F0C8044A347}" dt="2020-10-21T16:44:42.392" v="36"/>
          <ac:picMkLst>
            <pc:docMk/>
            <pc:sldMk cId="0" sldId="257"/>
            <ac:picMk id="47" creationId="{D04B16F8-F705-4480-A6E1-098499A1957E}"/>
          </ac:picMkLst>
        </pc:picChg>
        <pc:picChg chg="add del mod">
          <ac:chgData name="Student - Damien Hew Tze Hng" userId="S::damien_hew@mymail.sutd.edu.sg::ff704d45-e0e3-4f9f-b6c4-1515c0b03460" providerId="AD" clId="Web-{976E2E04-980A-CA55-D642-2F0C8044A347}" dt="2020-10-21T16:45:04.846" v="39"/>
          <ac:picMkLst>
            <pc:docMk/>
            <pc:sldMk cId="0" sldId="257"/>
            <ac:picMk id="48" creationId="{3055176B-47C2-4FAF-BDEF-3CB05ED0F477}"/>
          </ac:picMkLst>
        </pc:picChg>
        <pc:picChg chg="add del mod">
          <ac:chgData name="Student - Damien Hew Tze Hng" userId="S::damien_hew@mymail.sutd.edu.sg::ff704d45-e0e3-4f9f-b6c4-1515c0b03460" providerId="AD" clId="Web-{976E2E04-980A-CA55-D642-2F0C8044A347}" dt="2020-10-21T16:45:50.752" v="42"/>
          <ac:picMkLst>
            <pc:docMk/>
            <pc:sldMk cId="0" sldId="257"/>
            <ac:picMk id="49" creationId="{081910E8-EAAC-4111-A517-BB74B66289C1}"/>
          </ac:picMkLst>
        </pc:picChg>
        <pc:picChg chg="add del mod">
          <ac:chgData name="Student - Damien Hew Tze Hng" userId="S::damien_hew@mymail.sutd.edu.sg::ff704d45-e0e3-4f9f-b6c4-1515c0b03460" providerId="AD" clId="Web-{976E2E04-980A-CA55-D642-2F0C8044A347}" dt="2020-10-21T16:46:55.674" v="47"/>
          <ac:picMkLst>
            <pc:docMk/>
            <pc:sldMk cId="0" sldId="257"/>
            <ac:picMk id="50" creationId="{ABD8D8F9-EC88-4829-909D-F4FD5034B1C9}"/>
          </ac:picMkLst>
        </pc:picChg>
        <pc:picChg chg="add del mod">
          <ac:chgData name="Student - Damien Hew Tze Hng" userId="S::damien_hew@mymail.sutd.edu.sg::ff704d45-e0e3-4f9f-b6c4-1515c0b03460" providerId="AD" clId="Web-{976E2E04-980A-CA55-D642-2F0C8044A347}" dt="2020-10-21T16:47:17.753" v="51"/>
          <ac:picMkLst>
            <pc:docMk/>
            <pc:sldMk cId="0" sldId="257"/>
            <ac:picMk id="51" creationId="{09AE5DDF-B952-4DBC-A745-07C64DBD6CF4}"/>
          </ac:picMkLst>
        </pc:picChg>
        <pc:picChg chg="add del mod">
          <ac:chgData name="Student - Damien Hew Tze Hng" userId="S::damien_hew@mymail.sutd.edu.sg::ff704d45-e0e3-4f9f-b6c4-1515c0b03460" providerId="AD" clId="Web-{976E2E04-980A-CA55-D642-2F0C8044A347}" dt="2020-10-21T16:49:04.331" v="56"/>
          <ac:picMkLst>
            <pc:docMk/>
            <pc:sldMk cId="0" sldId="257"/>
            <ac:picMk id="52" creationId="{7957A934-9649-4DAF-BDD1-975D23D3BBF0}"/>
          </ac:picMkLst>
        </pc:picChg>
        <pc:picChg chg="add del mod">
          <ac:chgData name="Student - Damien Hew Tze Hng" userId="S::damien_hew@mymail.sutd.edu.sg::ff704d45-e0e3-4f9f-b6c4-1515c0b03460" providerId="AD" clId="Web-{976E2E04-980A-CA55-D642-2F0C8044A347}" dt="2020-10-21T16:50:22.629" v="66"/>
          <ac:picMkLst>
            <pc:docMk/>
            <pc:sldMk cId="0" sldId="257"/>
            <ac:picMk id="53" creationId="{44624BC0-5F77-4FA4-81BF-CDB0FBBA9BA5}"/>
          </ac:picMkLst>
        </pc:picChg>
        <pc:picChg chg="add del mod">
          <ac:chgData name="Student - Damien Hew Tze Hng" userId="S::damien_hew@mymail.sutd.edu.sg::ff704d45-e0e3-4f9f-b6c4-1515c0b03460" providerId="AD" clId="Web-{976E2E04-980A-CA55-D642-2F0C8044A347}" dt="2020-10-21T16:51:51.254" v="71"/>
          <ac:picMkLst>
            <pc:docMk/>
            <pc:sldMk cId="0" sldId="257"/>
            <ac:picMk id="54" creationId="{EF06A930-C6A1-4718-90FE-5E366BD05482}"/>
          </ac:picMkLst>
        </pc:picChg>
        <pc:picChg chg="add mod">
          <ac:chgData name="Student - Damien Hew Tze Hng" userId="S::damien_hew@mymail.sutd.edu.sg::ff704d45-e0e3-4f9f-b6c4-1515c0b03460" providerId="AD" clId="Web-{976E2E04-980A-CA55-D642-2F0C8044A347}" dt="2020-10-21T16:53:05.129" v="77" actId="14100"/>
          <ac:picMkLst>
            <pc:docMk/>
            <pc:sldMk cId="0" sldId="257"/>
            <ac:picMk id="55" creationId="{52AE4722-4F61-4B7D-96F4-831856BC6B85}"/>
          </ac:picMkLst>
        </pc:picChg>
      </pc:sldChg>
      <pc:sldChg chg="addSp delSp modSp">
        <pc:chgData name="Student - Damien Hew Tze Hng" userId="S::damien_hew@mymail.sutd.edu.sg::ff704d45-e0e3-4f9f-b6c4-1515c0b03460" providerId="AD" clId="Web-{976E2E04-980A-CA55-D642-2F0C8044A347}" dt="2020-10-21T17:41:30.739" v="897" actId="20577"/>
        <pc:sldMkLst>
          <pc:docMk/>
          <pc:sldMk cId="2112809122" sldId="262"/>
        </pc:sldMkLst>
        <pc:spChg chg="mod">
          <ac:chgData name="Student - Damien Hew Tze Hng" userId="S::damien_hew@mymail.sutd.edu.sg::ff704d45-e0e3-4f9f-b6c4-1515c0b03460" providerId="AD" clId="Web-{976E2E04-980A-CA55-D642-2F0C8044A347}" dt="2020-10-21T17:40:51.801" v="888" actId="1076"/>
          <ac:spMkLst>
            <pc:docMk/>
            <pc:sldMk cId="2112809122" sldId="262"/>
            <ac:spMk id="10" creationId="{00000000-0000-0000-0000-000000000000}"/>
          </ac:spMkLst>
        </pc:spChg>
        <pc:spChg chg="mod">
          <ac:chgData name="Student - Damien Hew Tze Hng" userId="S::damien_hew@mymail.sutd.edu.sg::ff704d45-e0e3-4f9f-b6c4-1515c0b03460" providerId="AD" clId="Web-{976E2E04-980A-CA55-D642-2F0C8044A347}" dt="2020-10-21T17:40:50.161" v="887" actId="1076"/>
          <ac:spMkLst>
            <pc:docMk/>
            <pc:sldMk cId="2112809122" sldId="262"/>
            <ac:spMk id="13" creationId="{00000000-0000-0000-0000-000000000000}"/>
          </ac:spMkLst>
        </pc:spChg>
        <pc:spChg chg="add mod">
          <ac:chgData name="Student - Damien Hew Tze Hng" userId="S::damien_hew@mymail.sutd.edu.sg::ff704d45-e0e3-4f9f-b6c4-1515c0b03460" providerId="AD" clId="Web-{976E2E04-980A-CA55-D642-2F0C8044A347}" dt="2020-10-21T17:41:30.739" v="897" actId="20577"/>
          <ac:spMkLst>
            <pc:docMk/>
            <pc:sldMk cId="2112809122" sldId="262"/>
            <ac:spMk id="14" creationId="{F182B78C-5F9A-40B7-AD34-9F72617D9AE0}"/>
          </ac:spMkLst>
        </pc:spChg>
        <pc:spChg chg="mod">
          <ac:chgData name="Student - Damien Hew Tze Hng" userId="S::damien_hew@mymail.sutd.edu.sg::ff704d45-e0e3-4f9f-b6c4-1515c0b03460" providerId="AD" clId="Web-{976E2E04-980A-CA55-D642-2F0C8044A347}" dt="2020-10-21T17:12:14.558" v="115" actId="20577"/>
          <ac:spMkLst>
            <pc:docMk/>
            <pc:sldMk cId="2112809122" sldId="262"/>
            <ac:spMk id="28" creationId="{E67A18AC-E96E-4F82-B271-20271907967D}"/>
          </ac:spMkLst>
        </pc:spChg>
        <pc:picChg chg="add mod">
          <ac:chgData name="Student - Damien Hew Tze Hng" userId="S::damien_hew@mymail.sutd.edu.sg::ff704d45-e0e3-4f9f-b6c4-1515c0b03460" providerId="AD" clId="Web-{976E2E04-980A-CA55-D642-2F0C8044A347}" dt="2020-10-21T17:18:30.841" v="123" actId="14100"/>
          <ac:picMkLst>
            <pc:docMk/>
            <pc:sldMk cId="2112809122" sldId="262"/>
            <ac:picMk id="2" creationId="{35D05813-2113-4B8F-ADC1-5F87FE0864F7}"/>
          </ac:picMkLst>
        </pc:picChg>
        <pc:picChg chg="mod">
          <ac:chgData name="Student - Damien Hew Tze Hng" userId="S::damien_hew@mymail.sutd.edu.sg::ff704d45-e0e3-4f9f-b6c4-1515c0b03460" providerId="AD" clId="Web-{976E2E04-980A-CA55-D642-2F0C8044A347}" dt="2020-10-21T17:40:47.036" v="886" actId="1076"/>
          <ac:picMkLst>
            <pc:docMk/>
            <pc:sldMk cId="2112809122" sldId="262"/>
            <ac:picMk id="3" creationId="{00000000-0000-0000-0000-000000000000}"/>
          </ac:picMkLst>
        </pc:picChg>
        <pc:picChg chg="add mod">
          <ac:chgData name="Student - Damien Hew Tze Hng" userId="S::damien_hew@mymail.sutd.edu.sg::ff704d45-e0e3-4f9f-b6c4-1515c0b03460" providerId="AD" clId="Web-{976E2E04-980A-CA55-D642-2F0C8044A347}" dt="2020-10-21T17:33:45.565" v="499" actId="1076"/>
          <ac:picMkLst>
            <pc:docMk/>
            <pc:sldMk cId="2112809122" sldId="262"/>
            <ac:picMk id="4" creationId="{C2DA4A7B-8F3C-499D-AA1F-6A53F03D9D5B}"/>
          </ac:picMkLst>
        </pc:picChg>
        <pc:picChg chg="mod">
          <ac:chgData name="Student - Damien Hew Tze Hng" userId="S::damien_hew@mymail.sutd.edu.sg::ff704d45-e0e3-4f9f-b6c4-1515c0b03460" providerId="AD" clId="Web-{976E2E04-980A-CA55-D642-2F0C8044A347}" dt="2020-10-21T17:33:44.080" v="498" actId="1076"/>
          <ac:picMkLst>
            <pc:docMk/>
            <pc:sldMk cId="2112809122" sldId="262"/>
            <ac:picMk id="7" creationId="{00000000-0000-0000-0000-000000000000}"/>
          </ac:picMkLst>
        </pc:picChg>
        <pc:picChg chg="del">
          <ac:chgData name="Student - Damien Hew Tze Hng" userId="S::damien_hew@mymail.sutd.edu.sg::ff704d45-e0e3-4f9f-b6c4-1515c0b03460" providerId="AD" clId="Web-{976E2E04-980A-CA55-D642-2F0C8044A347}" dt="2020-10-21T17:18:17.732" v="118"/>
          <ac:picMkLst>
            <pc:docMk/>
            <pc:sldMk cId="2112809122" sldId="262"/>
            <ac:picMk id="26" creationId="{7DC5C5DE-DF51-42EE-A652-465BCFD6DD57}"/>
          </ac:picMkLst>
        </pc:picChg>
      </pc:sldChg>
    </pc:docChg>
  </pc:docChgLst>
  <pc:docChgLst>
    <pc:chgData name="Student - Damien Hew Tze Hng" userId="S::damien_hew@mymail.sutd.edu.sg::ff704d45-e0e3-4f9f-b6c4-1515c0b03460" providerId="AD" clId="Web-{354B34EE-0918-6660-DA00-E4A29B7C7E1C}"/>
    <pc:docChg chg="modSld">
      <pc:chgData name="Student - Damien Hew Tze Hng" userId="S::damien_hew@mymail.sutd.edu.sg::ff704d45-e0e3-4f9f-b6c4-1515c0b03460" providerId="AD" clId="Web-{354B34EE-0918-6660-DA00-E4A29B7C7E1C}" dt="2020-12-04T02:07:07.065" v="1" actId="1076"/>
      <pc:docMkLst>
        <pc:docMk/>
      </pc:docMkLst>
      <pc:sldChg chg="modSp">
        <pc:chgData name="Student - Damien Hew Tze Hng" userId="S::damien_hew@mymail.sutd.edu.sg::ff704d45-e0e3-4f9f-b6c4-1515c0b03460" providerId="AD" clId="Web-{354B34EE-0918-6660-DA00-E4A29B7C7E1C}" dt="2020-12-04T02:07:07.065" v="1" actId="1076"/>
        <pc:sldMkLst>
          <pc:docMk/>
          <pc:sldMk cId="0" sldId="257"/>
        </pc:sldMkLst>
        <pc:grpChg chg="mod">
          <ac:chgData name="Student - Damien Hew Tze Hng" userId="S::damien_hew@mymail.sutd.edu.sg::ff704d45-e0e3-4f9f-b6c4-1515c0b03460" providerId="AD" clId="Web-{354B34EE-0918-6660-DA00-E4A29B7C7E1C}" dt="2020-12-04T02:07:07.065" v="1" actId="1076"/>
          <ac:grpSpMkLst>
            <pc:docMk/>
            <pc:sldMk cId="0" sldId="257"/>
            <ac:grpSpMk id="17" creationId="{00000000-0000-0000-0000-000000000000}"/>
          </ac:grpSpMkLst>
        </pc:grpChg>
      </pc:sldChg>
    </pc:docChg>
  </pc:docChgLst>
  <pc:docChgLst>
    <pc:chgData name="Student - Emily Megan Lim" userId="S::emily_lim@mymail.sutd.edu.sg::92b704cb-acfc-4946-afe0-80d91fccc41b" providerId="AD" clId="Web-{290B8533-0B53-419E-8D0A-E867045F1952}"/>
    <pc:docChg chg="modSld">
      <pc:chgData name="Student - Emily Megan Lim" userId="S::emily_lim@mymail.sutd.edu.sg::92b704cb-acfc-4946-afe0-80d91fccc41b" providerId="AD" clId="Web-{290B8533-0B53-419E-8D0A-E867045F1952}" dt="2020-10-21T16:58:05.656" v="22"/>
      <pc:docMkLst>
        <pc:docMk/>
      </pc:docMkLst>
      <pc:sldChg chg="addSp delSp modSp">
        <pc:chgData name="Student - Emily Megan Lim" userId="S::emily_lim@mymail.sutd.edu.sg::92b704cb-acfc-4946-afe0-80d91fccc41b" providerId="AD" clId="Web-{290B8533-0B53-419E-8D0A-E867045F1952}" dt="2020-10-21T16:58:05.656" v="22"/>
        <pc:sldMkLst>
          <pc:docMk/>
          <pc:sldMk cId="0" sldId="257"/>
        </pc:sldMkLst>
        <pc:picChg chg="del">
          <ac:chgData name="Student - Emily Megan Lim" userId="S::emily_lim@mymail.sutd.edu.sg::92b704cb-acfc-4946-afe0-80d91fccc41b" providerId="AD" clId="Web-{290B8533-0B53-419E-8D0A-E867045F1952}" dt="2020-10-21T16:53:05.874" v="0"/>
          <ac:picMkLst>
            <pc:docMk/>
            <pc:sldMk cId="0" sldId="257"/>
            <ac:picMk id="3" creationId="{00000000-0000-0000-0000-000000000000}"/>
          </ac:picMkLst>
        </pc:picChg>
        <pc:picChg chg="add del mod">
          <ac:chgData name="Student - Emily Megan Lim" userId="S::emily_lim@mymail.sutd.edu.sg::92b704cb-acfc-4946-afe0-80d91fccc41b" providerId="AD" clId="Web-{290B8533-0B53-419E-8D0A-E867045F1952}" dt="2020-10-21T16:56:47.703" v="6"/>
          <ac:picMkLst>
            <pc:docMk/>
            <pc:sldMk cId="0" sldId="257"/>
            <ac:picMk id="4" creationId="{D292A89D-4A8C-4D16-9F49-B3F94D8B6829}"/>
          </ac:picMkLst>
        </pc:picChg>
        <pc:picChg chg="add del mod">
          <ac:chgData name="Student - Emily Megan Lim" userId="S::emily_lim@mymail.sutd.edu.sg::92b704cb-acfc-4946-afe0-80d91fccc41b" providerId="AD" clId="Web-{290B8533-0B53-419E-8D0A-E867045F1952}" dt="2020-10-21T16:56:45.390" v="5"/>
          <ac:picMkLst>
            <pc:docMk/>
            <pc:sldMk cId="0" sldId="257"/>
            <ac:picMk id="5" creationId="{123DB4A5-5C22-4E9F-99FA-C991A2728D9D}"/>
          </ac:picMkLst>
        </pc:picChg>
        <pc:picChg chg="add del mod modCrop">
          <ac:chgData name="Student - Emily Megan Lim" userId="S::emily_lim@mymail.sutd.edu.sg::92b704cb-acfc-4946-afe0-80d91fccc41b" providerId="AD" clId="Web-{290B8533-0B53-419E-8D0A-E867045F1952}" dt="2020-10-21T16:58:05.656" v="22"/>
          <ac:picMkLst>
            <pc:docMk/>
            <pc:sldMk cId="0" sldId="257"/>
            <ac:picMk id="43" creationId="{38A31420-2631-429B-9D49-24BF2714390E}"/>
          </ac:picMkLst>
        </pc:picChg>
      </pc:sldChg>
    </pc:docChg>
  </pc:docChgLst>
  <pc:docChgLst>
    <pc:chgData name="Student - Samuel Sim Wei Xuan" userId="ef0c3dc8-a5e4-49a4-a658-fa0f00c2d01f" providerId="ADAL" clId="{A60581E7-2698-42B1-A2C4-06C8D0AB4F0B}"/>
    <pc:docChg chg="modSld">
      <pc:chgData name="Student - Samuel Sim Wei Xuan" userId="ef0c3dc8-a5e4-49a4-a658-fa0f00c2d01f" providerId="ADAL" clId="{A60581E7-2698-42B1-A2C4-06C8D0AB4F0B}" dt="2020-11-22T12:56:26.763" v="0" actId="20577"/>
      <pc:docMkLst>
        <pc:docMk/>
      </pc:docMkLst>
      <pc:sldChg chg="modSp mod">
        <pc:chgData name="Student - Samuel Sim Wei Xuan" userId="ef0c3dc8-a5e4-49a4-a658-fa0f00c2d01f" providerId="ADAL" clId="{A60581E7-2698-42B1-A2C4-06C8D0AB4F0B}" dt="2020-11-22T12:56:26.763" v="0" actId="20577"/>
        <pc:sldMkLst>
          <pc:docMk/>
          <pc:sldMk cId="0" sldId="256"/>
        </pc:sldMkLst>
        <pc:spChg chg="mod">
          <ac:chgData name="Student - Samuel Sim Wei Xuan" userId="ef0c3dc8-a5e4-49a4-a658-fa0f00c2d01f" providerId="ADAL" clId="{A60581E7-2698-42B1-A2C4-06C8D0AB4F0B}" dt="2020-11-22T12:56:26.763" v="0" actId="20577"/>
          <ac:spMkLst>
            <pc:docMk/>
            <pc:sldMk cId="0" sldId="256"/>
            <ac:spMk id="2" creationId="{00000000-0000-0000-0000-000000000000}"/>
          </ac:spMkLst>
        </pc:spChg>
      </pc:sldChg>
    </pc:docChg>
  </pc:docChgLst>
  <pc:docChgLst>
    <pc:chgData name="Student - Andaramanage Charini Amanda Jinadasa" userId="S::charini_jinadasa@mymail.sutd.edu.sg::115218b0-e26b-4993-8af7-1d6ab0d6734f" providerId="AD" clId="Web-{34273F06-B90C-3662-8A09-6EAD0E15AF38}"/>
    <pc:docChg chg="modSld">
      <pc:chgData name="Student - Andaramanage Charini Amanda Jinadasa" userId="S::charini_jinadasa@mymail.sutd.edu.sg::115218b0-e26b-4993-8af7-1d6ab0d6734f" providerId="AD" clId="Web-{34273F06-B90C-3662-8A09-6EAD0E15AF38}" dt="2020-10-21T12:33:49.154" v="260" actId="20577"/>
      <pc:docMkLst>
        <pc:docMk/>
      </pc:docMkLst>
      <pc:sldChg chg="addSp delSp modSp">
        <pc:chgData name="Student - Andaramanage Charini Amanda Jinadasa" userId="S::charini_jinadasa@mymail.sutd.edu.sg::115218b0-e26b-4993-8af7-1d6ab0d6734f" providerId="AD" clId="Web-{34273F06-B90C-3662-8A09-6EAD0E15AF38}" dt="2020-10-21T11:46:25.470" v="11" actId="1076"/>
        <pc:sldMkLst>
          <pc:docMk/>
          <pc:sldMk cId="0" sldId="257"/>
        </pc:sldMkLst>
        <pc:picChg chg="del">
          <ac:chgData name="Student - Andaramanage Charini Amanda Jinadasa" userId="S::charini_jinadasa@mymail.sutd.edu.sg::115218b0-e26b-4993-8af7-1d6ab0d6734f" providerId="AD" clId="Web-{34273F06-B90C-3662-8A09-6EAD0E15AF38}" dt="2020-10-21T11:44:53.736" v="0"/>
          <ac:picMkLst>
            <pc:docMk/>
            <pc:sldMk cId="0" sldId="257"/>
            <ac:picMk id="5" creationId="{00000000-0000-0000-0000-000000000000}"/>
          </ac:picMkLst>
        </pc:picChg>
        <pc:picChg chg="add mod modCrop">
          <ac:chgData name="Student - Andaramanage Charini Amanda Jinadasa" userId="S::charini_jinadasa@mymail.sutd.edu.sg::115218b0-e26b-4993-8af7-1d6ab0d6734f" providerId="AD" clId="Web-{34273F06-B90C-3662-8A09-6EAD0E15AF38}" dt="2020-10-21T11:46:25.470" v="11" actId="1076"/>
          <ac:picMkLst>
            <pc:docMk/>
            <pc:sldMk cId="0" sldId="257"/>
            <ac:picMk id="39" creationId="{420B66EB-D4E8-4413-B279-400C13DF1F2E}"/>
          </ac:picMkLst>
        </pc:picChg>
      </pc:sldChg>
      <pc:sldChg chg="modSp">
        <pc:chgData name="Student - Andaramanage Charini Amanda Jinadasa" userId="S::charini_jinadasa@mymail.sutd.edu.sg::115218b0-e26b-4993-8af7-1d6ab0d6734f" providerId="AD" clId="Web-{34273F06-B90C-3662-8A09-6EAD0E15AF38}" dt="2020-10-21T12:33:49.154" v="260" actId="20577"/>
        <pc:sldMkLst>
          <pc:docMk/>
          <pc:sldMk cId="0" sldId="258"/>
        </pc:sldMkLst>
        <pc:spChg chg="mod">
          <ac:chgData name="Student - Andaramanage Charini Amanda Jinadasa" userId="S::charini_jinadasa@mymail.sutd.edu.sg::115218b0-e26b-4993-8af7-1d6ab0d6734f" providerId="AD" clId="Web-{34273F06-B90C-3662-8A09-6EAD0E15AF38}" dt="2020-10-21T12:30:29.296" v="246" actId="1076"/>
          <ac:spMkLst>
            <pc:docMk/>
            <pc:sldMk cId="0" sldId="258"/>
            <ac:spMk id="2" creationId="{00000000-0000-0000-0000-000000000000}"/>
          </ac:spMkLst>
        </pc:spChg>
        <pc:spChg chg="mod">
          <ac:chgData name="Student - Andaramanage Charini Amanda Jinadasa" userId="S::charini_jinadasa@mymail.sutd.edu.sg::115218b0-e26b-4993-8af7-1d6ab0d6734f" providerId="AD" clId="Web-{34273F06-B90C-3662-8A09-6EAD0E15AF38}" dt="2020-10-21T12:33:49.154" v="260" actId="20577"/>
          <ac:spMkLst>
            <pc:docMk/>
            <pc:sldMk cId="0" sldId="258"/>
            <ac:spMk id="3" creationId="{00000000-0000-0000-0000-000000000000}"/>
          </ac:spMkLst>
        </pc:spChg>
        <pc:spChg chg="mod">
          <ac:chgData name="Student - Andaramanage Charini Amanda Jinadasa" userId="S::charini_jinadasa@mymail.sutd.edu.sg::115218b0-e26b-4993-8af7-1d6ab0d6734f" providerId="AD" clId="Web-{34273F06-B90C-3662-8A09-6EAD0E15AF38}" dt="2020-10-21T12:30:42.186" v="247" actId="1076"/>
          <ac:spMkLst>
            <pc:docMk/>
            <pc:sldMk cId="0" sldId="258"/>
            <ac:spMk id="4" creationId="{00000000-0000-0000-0000-000000000000}"/>
          </ac:spMkLst>
        </pc:spChg>
        <pc:spChg chg="mod">
          <ac:chgData name="Student - Andaramanage Charini Amanda Jinadasa" userId="S::charini_jinadasa@mymail.sutd.edu.sg::115218b0-e26b-4993-8af7-1d6ab0d6734f" providerId="AD" clId="Web-{34273F06-B90C-3662-8A09-6EAD0E15AF38}" dt="2020-10-21T12:30:48.764" v="248" actId="1076"/>
          <ac:spMkLst>
            <pc:docMk/>
            <pc:sldMk cId="0" sldId="258"/>
            <ac:spMk id="5" creationId="{00000000-0000-0000-0000-000000000000}"/>
          </ac:spMkLst>
        </pc:spChg>
        <pc:picChg chg="mod">
          <ac:chgData name="Student - Andaramanage Charini Amanda Jinadasa" userId="S::charini_jinadasa@mymail.sutd.edu.sg::115218b0-e26b-4993-8af7-1d6ab0d6734f" providerId="AD" clId="Web-{34273F06-B90C-3662-8A09-6EAD0E15AF38}" dt="2020-10-21T12:29:50.890" v="240" actId="1076"/>
          <ac:picMkLst>
            <pc:docMk/>
            <pc:sldMk cId="0" sldId="258"/>
            <ac:picMk id="1026" creationId="{85E483D1-EEE9-44E7-892B-D775B7FA1008}"/>
          </ac:picMkLst>
        </pc:picChg>
        <pc:picChg chg="mod">
          <ac:chgData name="Student - Andaramanage Charini Amanda Jinadasa" userId="S::charini_jinadasa@mymail.sutd.edu.sg::115218b0-e26b-4993-8af7-1d6ab0d6734f" providerId="AD" clId="Web-{34273F06-B90C-3662-8A09-6EAD0E15AF38}" dt="2020-10-21T12:29:55.671" v="242" actId="1076"/>
          <ac:picMkLst>
            <pc:docMk/>
            <pc:sldMk cId="0" sldId="258"/>
            <ac:picMk id="1028" creationId="{4B9501A3-0D0D-40DA-998E-780D80D50D80}"/>
          </ac:picMkLst>
        </pc:picChg>
        <pc:picChg chg="mod">
          <ac:chgData name="Student - Andaramanage Charini Amanda Jinadasa" userId="S::charini_jinadasa@mymail.sutd.edu.sg::115218b0-e26b-4993-8af7-1d6ab0d6734f" providerId="AD" clId="Web-{34273F06-B90C-3662-8A09-6EAD0E15AF38}" dt="2020-10-21T12:29:52.812" v="241" actId="1076"/>
          <ac:picMkLst>
            <pc:docMk/>
            <pc:sldMk cId="0" sldId="258"/>
            <ac:picMk id="1032" creationId="{F42DA709-3C0F-47E1-99AF-6E42D1D57582}"/>
          </ac:picMkLst>
        </pc:picChg>
      </pc:sldChg>
    </pc:docChg>
  </pc:docChgLst>
  <pc:docChgLst>
    <pc:chgData name="Student - Samuel Sim Wei Xuan" userId="S::samuel_sim@mymail.sutd.edu.sg::ef0c3dc8-a5e4-49a4-a658-fa0f00c2d01f" providerId="AD" clId="Web-{3AC042AF-D620-7CD0-6E75-8B7234AA4CC1}"/>
    <pc:docChg chg="modSld">
      <pc:chgData name="Student - Samuel Sim Wei Xuan" userId="S::samuel_sim@mymail.sutd.edu.sg::ef0c3dc8-a5e4-49a4-a658-fa0f00c2d01f" providerId="AD" clId="Web-{3AC042AF-D620-7CD0-6E75-8B7234AA4CC1}" dt="2020-12-05T17:59:47.961" v="3"/>
      <pc:docMkLst>
        <pc:docMk/>
      </pc:docMkLst>
      <pc:sldChg chg="addSp">
        <pc:chgData name="Student - Samuel Sim Wei Xuan" userId="S::samuel_sim@mymail.sutd.edu.sg::ef0c3dc8-a5e4-49a4-a658-fa0f00c2d01f" providerId="AD" clId="Web-{3AC042AF-D620-7CD0-6E75-8B7234AA4CC1}" dt="2020-12-05T17:59:44.727" v="0"/>
        <pc:sldMkLst>
          <pc:docMk/>
          <pc:sldMk cId="2135880560" sldId="269"/>
        </pc:sldMkLst>
        <pc:picChg chg="add">
          <ac:chgData name="Student - Samuel Sim Wei Xuan" userId="S::samuel_sim@mymail.sutd.edu.sg::ef0c3dc8-a5e4-49a4-a658-fa0f00c2d01f" providerId="AD" clId="Web-{3AC042AF-D620-7CD0-6E75-8B7234AA4CC1}" dt="2020-12-05T17:59:44.727" v="0"/>
          <ac:picMkLst>
            <pc:docMk/>
            <pc:sldMk cId="2135880560" sldId="269"/>
            <ac:picMk id="2" creationId="{543527E9-3001-4F7A-A069-AAB97D618492}"/>
          </ac:picMkLst>
        </pc:picChg>
      </pc:sldChg>
      <pc:sldChg chg="addSp">
        <pc:chgData name="Student - Samuel Sim Wei Xuan" userId="S::samuel_sim@mymail.sutd.edu.sg::ef0c3dc8-a5e4-49a4-a658-fa0f00c2d01f" providerId="AD" clId="Web-{3AC042AF-D620-7CD0-6E75-8B7234AA4CC1}" dt="2020-12-05T17:59:46.617" v="1"/>
        <pc:sldMkLst>
          <pc:docMk/>
          <pc:sldMk cId="2738383281" sldId="271"/>
        </pc:sldMkLst>
        <pc:picChg chg="add">
          <ac:chgData name="Student - Samuel Sim Wei Xuan" userId="S::samuel_sim@mymail.sutd.edu.sg::ef0c3dc8-a5e4-49a4-a658-fa0f00c2d01f" providerId="AD" clId="Web-{3AC042AF-D620-7CD0-6E75-8B7234AA4CC1}" dt="2020-12-05T17:59:46.617" v="1"/>
          <ac:picMkLst>
            <pc:docMk/>
            <pc:sldMk cId="2738383281" sldId="271"/>
            <ac:picMk id="2" creationId="{2C292A84-2B39-493D-96CB-DA185BA29764}"/>
          </ac:picMkLst>
        </pc:picChg>
      </pc:sldChg>
      <pc:sldChg chg="addSp">
        <pc:chgData name="Student - Samuel Sim Wei Xuan" userId="S::samuel_sim@mymail.sutd.edu.sg::ef0c3dc8-a5e4-49a4-a658-fa0f00c2d01f" providerId="AD" clId="Web-{3AC042AF-D620-7CD0-6E75-8B7234AA4CC1}" dt="2020-12-05T17:59:47.071" v="2"/>
        <pc:sldMkLst>
          <pc:docMk/>
          <pc:sldMk cId="2433697535" sldId="273"/>
        </pc:sldMkLst>
        <pc:picChg chg="add">
          <ac:chgData name="Student - Samuel Sim Wei Xuan" userId="S::samuel_sim@mymail.sutd.edu.sg::ef0c3dc8-a5e4-49a4-a658-fa0f00c2d01f" providerId="AD" clId="Web-{3AC042AF-D620-7CD0-6E75-8B7234AA4CC1}" dt="2020-12-05T17:59:47.071" v="2"/>
          <ac:picMkLst>
            <pc:docMk/>
            <pc:sldMk cId="2433697535" sldId="273"/>
            <ac:picMk id="3" creationId="{30A618D7-6239-487F-93D8-CABA59ECCDE3}"/>
          </ac:picMkLst>
        </pc:picChg>
      </pc:sldChg>
      <pc:sldChg chg="addSp">
        <pc:chgData name="Student - Samuel Sim Wei Xuan" userId="S::samuel_sim@mymail.sutd.edu.sg::ef0c3dc8-a5e4-49a4-a658-fa0f00c2d01f" providerId="AD" clId="Web-{3AC042AF-D620-7CD0-6E75-8B7234AA4CC1}" dt="2020-12-05T17:59:47.961" v="3"/>
        <pc:sldMkLst>
          <pc:docMk/>
          <pc:sldMk cId="2782687299" sldId="274"/>
        </pc:sldMkLst>
        <pc:picChg chg="add">
          <ac:chgData name="Student - Samuel Sim Wei Xuan" userId="S::samuel_sim@mymail.sutd.edu.sg::ef0c3dc8-a5e4-49a4-a658-fa0f00c2d01f" providerId="AD" clId="Web-{3AC042AF-D620-7CD0-6E75-8B7234AA4CC1}" dt="2020-12-05T17:59:47.961" v="3"/>
          <ac:picMkLst>
            <pc:docMk/>
            <pc:sldMk cId="2782687299" sldId="274"/>
            <ac:picMk id="2" creationId="{DADA472A-5BB6-426F-8BEB-049D4CCFC8E8}"/>
          </ac:picMkLst>
        </pc:picChg>
      </pc:sldChg>
    </pc:docChg>
  </pc:docChgLst>
  <pc:docChgLst>
    <pc:chgData name="Student - Muhammad Hazwan Bin Mohamed Hafiz" userId="S::hazwan_hafiz@mymail.sutd.edu.sg::ac523b48-3e12-4a67-bf56-0b44ec7f337f" providerId="AD" clId="Web-{E818FAC3-A052-5A6F-FE7E-059A0E3708B5}"/>
    <pc:docChg chg="modSld">
      <pc:chgData name="Student - Muhammad Hazwan Bin Mohamed Hafiz" userId="S::hazwan_hafiz@mymail.sutd.edu.sg::ac523b48-3e12-4a67-bf56-0b44ec7f337f" providerId="AD" clId="Web-{E818FAC3-A052-5A6F-FE7E-059A0E3708B5}" dt="2020-10-19T15:52:59.268" v="30" actId="1076"/>
      <pc:docMkLst>
        <pc:docMk/>
      </pc:docMkLst>
      <pc:sldChg chg="addSp delSp modSp">
        <pc:chgData name="Student - Muhammad Hazwan Bin Mohamed Hafiz" userId="S::hazwan_hafiz@mymail.sutd.edu.sg::ac523b48-3e12-4a67-bf56-0b44ec7f337f" providerId="AD" clId="Web-{E818FAC3-A052-5A6F-FE7E-059A0E3708B5}" dt="2020-10-19T15:52:59.268" v="30" actId="1076"/>
        <pc:sldMkLst>
          <pc:docMk/>
          <pc:sldMk cId="0" sldId="257"/>
        </pc:sldMkLst>
        <pc:picChg chg="mod">
          <ac:chgData name="Student - Muhammad Hazwan Bin Mohamed Hafiz" userId="S::hazwan_hafiz@mymail.sutd.edu.sg::ac523b48-3e12-4a67-bf56-0b44ec7f337f" providerId="AD" clId="Web-{E818FAC3-A052-5A6F-FE7E-059A0E3708B5}" dt="2020-10-19T15:48:33.971" v="3" actId="1076"/>
          <ac:picMkLst>
            <pc:docMk/>
            <pc:sldMk cId="0" sldId="257"/>
            <ac:picMk id="2" creationId="{00000000-0000-0000-0000-000000000000}"/>
          </ac:picMkLst>
        </pc:picChg>
        <pc:picChg chg="add del mod modCrop">
          <ac:chgData name="Student - Muhammad Hazwan Bin Mohamed Hafiz" userId="S::hazwan_hafiz@mymail.sutd.edu.sg::ac523b48-3e12-4a67-bf56-0b44ec7f337f" providerId="AD" clId="Web-{E818FAC3-A052-5A6F-FE7E-059A0E3708B5}" dt="2020-10-19T15:50:59.714" v="18"/>
          <ac:picMkLst>
            <pc:docMk/>
            <pc:sldMk cId="0" sldId="257"/>
            <ac:picMk id="39" creationId="{50C3BDF1-12A8-4500-A52C-F2CCBA434D49}"/>
          </ac:picMkLst>
        </pc:picChg>
        <pc:picChg chg="add mod modCrop">
          <ac:chgData name="Student - Muhammad Hazwan Bin Mohamed Hafiz" userId="S::hazwan_hafiz@mymail.sutd.edu.sg::ac523b48-3e12-4a67-bf56-0b44ec7f337f" providerId="AD" clId="Web-{E818FAC3-A052-5A6F-FE7E-059A0E3708B5}" dt="2020-10-19T15:52:59.268" v="30" actId="1076"/>
          <ac:picMkLst>
            <pc:docMk/>
            <pc:sldMk cId="0" sldId="257"/>
            <ac:picMk id="40" creationId="{7922CB43-BF8A-4CF7-AA85-CB1F240714D6}"/>
          </ac:picMkLst>
        </pc:picChg>
      </pc:sldChg>
    </pc:docChg>
  </pc:docChgLst>
  <pc:docChgLst>
    <pc:chgData name="Student - Samuel Sim Wei Xuan" userId="ef0c3dc8-a5e4-49a4-a658-fa0f00c2d01f" providerId="ADAL" clId="{34EF1DB4-4A75-4481-B008-37B34F415B0E}"/>
    <pc:docChg chg="undo redo custSel addSld delSld modSld">
      <pc:chgData name="Student - Samuel Sim Wei Xuan" userId="ef0c3dc8-a5e4-49a4-a658-fa0f00c2d01f" providerId="ADAL" clId="{34EF1DB4-4A75-4481-B008-37B34F415B0E}" dt="2020-12-09T15:21:40.838" v="376" actId="47"/>
      <pc:docMkLst>
        <pc:docMk/>
      </pc:docMkLst>
      <pc:sldChg chg="modSp mod">
        <pc:chgData name="Student - Samuel Sim Wei Xuan" userId="ef0c3dc8-a5e4-49a4-a658-fa0f00c2d01f" providerId="ADAL" clId="{34EF1DB4-4A75-4481-B008-37B34F415B0E}" dt="2020-12-09T15:05:59.968" v="332" actId="1076"/>
        <pc:sldMkLst>
          <pc:docMk/>
          <pc:sldMk cId="0" sldId="256"/>
        </pc:sldMkLst>
        <pc:spChg chg="mod">
          <ac:chgData name="Student - Samuel Sim Wei Xuan" userId="ef0c3dc8-a5e4-49a4-a658-fa0f00c2d01f" providerId="ADAL" clId="{34EF1DB4-4A75-4481-B008-37B34F415B0E}" dt="2020-12-09T15:05:59.968" v="332" actId="1076"/>
          <ac:spMkLst>
            <pc:docMk/>
            <pc:sldMk cId="0" sldId="256"/>
            <ac:spMk id="11" creationId="{00000000-0000-0000-0000-000000000000}"/>
          </ac:spMkLst>
        </pc:spChg>
        <pc:spChg chg="mod">
          <ac:chgData name="Student - Samuel Sim Wei Xuan" userId="ef0c3dc8-a5e4-49a4-a658-fa0f00c2d01f" providerId="ADAL" clId="{34EF1DB4-4A75-4481-B008-37B34F415B0E}" dt="2020-12-09T15:05:54.415" v="331" actId="1076"/>
          <ac:spMkLst>
            <pc:docMk/>
            <pc:sldMk cId="0" sldId="256"/>
            <ac:spMk id="12" creationId="{00000000-0000-0000-0000-000000000000}"/>
          </ac:spMkLst>
        </pc:spChg>
      </pc:sldChg>
      <pc:sldChg chg="addSp modSp mod">
        <pc:chgData name="Student - Samuel Sim Wei Xuan" userId="ef0c3dc8-a5e4-49a4-a658-fa0f00c2d01f" providerId="ADAL" clId="{34EF1DB4-4A75-4481-B008-37B34F415B0E}" dt="2020-12-09T14:54:58.596" v="180" actId="1076"/>
        <pc:sldMkLst>
          <pc:docMk/>
          <pc:sldMk cId="2112809122" sldId="262"/>
        </pc:sldMkLst>
        <pc:picChg chg="add mod">
          <ac:chgData name="Student - Samuel Sim Wei Xuan" userId="ef0c3dc8-a5e4-49a4-a658-fa0f00c2d01f" providerId="ADAL" clId="{34EF1DB4-4A75-4481-B008-37B34F415B0E}" dt="2020-12-09T14:54:58.596" v="180" actId="1076"/>
          <ac:picMkLst>
            <pc:docMk/>
            <pc:sldMk cId="2112809122" sldId="262"/>
            <ac:picMk id="3" creationId="{4EFF5B55-FC1F-4045-B937-0FC888279A7B}"/>
          </ac:picMkLst>
        </pc:picChg>
      </pc:sldChg>
      <pc:sldChg chg="modSp mod">
        <pc:chgData name="Student - Samuel Sim Wei Xuan" userId="ef0c3dc8-a5e4-49a4-a658-fa0f00c2d01f" providerId="ADAL" clId="{34EF1DB4-4A75-4481-B008-37B34F415B0E}" dt="2020-12-09T15:19:48.800" v="336" actId="20577"/>
        <pc:sldMkLst>
          <pc:docMk/>
          <pc:sldMk cId="2135880560" sldId="269"/>
        </pc:sldMkLst>
        <pc:spChg chg="mod">
          <ac:chgData name="Student - Samuel Sim Wei Xuan" userId="ef0c3dc8-a5e4-49a4-a658-fa0f00c2d01f" providerId="ADAL" clId="{34EF1DB4-4A75-4481-B008-37B34F415B0E}" dt="2020-12-09T15:04:32.478" v="321" actId="208"/>
          <ac:spMkLst>
            <pc:docMk/>
            <pc:sldMk cId="2135880560" sldId="269"/>
            <ac:spMk id="6" creationId="{EADCCE2D-966C-4031-9B44-EC6DAAAB596F}"/>
          </ac:spMkLst>
        </pc:spChg>
        <pc:spChg chg="mod">
          <ac:chgData name="Student - Samuel Sim Wei Xuan" userId="ef0c3dc8-a5e4-49a4-a658-fa0f00c2d01f" providerId="ADAL" clId="{34EF1DB4-4A75-4481-B008-37B34F415B0E}" dt="2020-12-09T15:19:48.800" v="336" actId="20577"/>
          <ac:spMkLst>
            <pc:docMk/>
            <pc:sldMk cId="2135880560" sldId="269"/>
            <ac:spMk id="13" creationId="{00000000-0000-0000-0000-000000000000}"/>
          </ac:spMkLst>
        </pc:spChg>
        <pc:spChg chg="mod">
          <ac:chgData name="Student - Samuel Sim Wei Xuan" userId="ef0c3dc8-a5e4-49a4-a658-fa0f00c2d01f" providerId="ADAL" clId="{34EF1DB4-4A75-4481-B008-37B34F415B0E}" dt="2020-12-09T14:52:02.097" v="147" actId="20577"/>
          <ac:spMkLst>
            <pc:docMk/>
            <pc:sldMk cId="2135880560" sldId="269"/>
            <ac:spMk id="19" creationId="{D6D58A12-C559-46E8-B481-5B9A04B05541}"/>
          </ac:spMkLst>
        </pc:spChg>
      </pc:sldChg>
      <pc:sldChg chg="modSp mod">
        <pc:chgData name="Student - Samuel Sim Wei Xuan" userId="ef0c3dc8-a5e4-49a4-a658-fa0f00c2d01f" providerId="ADAL" clId="{34EF1DB4-4A75-4481-B008-37B34F415B0E}" dt="2020-12-08T12:01:53.118" v="3" actId="14100"/>
        <pc:sldMkLst>
          <pc:docMk/>
          <pc:sldMk cId="2453465788" sldId="270"/>
        </pc:sldMkLst>
        <pc:picChg chg="mod">
          <ac:chgData name="Student - Samuel Sim Wei Xuan" userId="ef0c3dc8-a5e4-49a4-a658-fa0f00c2d01f" providerId="ADAL" clId="{34EF1DB4-4A75-4481-B008-37B34F415B0E}" dt="2020-12-08T12:01:53.118" v="3" actId="14100"/>
          <ac:picMkLst>
            <pc:docMk/>
            <pc:sldMk cId="2453465788" sldId="270"/>
            <ac:picMk id="3" creationId="{780475DA-C541-46D4-A328-F6CB4084ED2D}"/>
          </ac:picMkLst>
        </pc:picChg>
      </pc:sldChg>
      <pc:sldChg chg="modSp mod">
        <pc:chgData name="Student - Samuel Sim Wei Xuan" userId="ef0c3dc8-a5e4-49a4-a658-fa0f00c2d01f" providerId="ADAL" clId="{34EF1DB4-4A75-4481-B008-37B34F415B0E}" dt="2020-12-09T15:02:58.329" v="265" actId="403"/>
        <pc:sldMkLst>
          <pc:docMk/>
          <pc:sldMk cId="2738383281" sldId="271"/>
        </pc:sldMkLst>
        <pc:spChg chg="mod">
          <ac:chgData name="Student - Samuel Sim Wei Xuan" userId="ef0c3dc8-a5e4-49a4-a658-fa0f00c2d01f" providerId="ADAL" clId="{34EF1DB4-4A75-4481-B008-37B34F415B0E}" dt="2020-12-09T15:02:58.329" v="265" actId="403"/>
          <ac:spMkLst>
            <pc:docMk/>
            <pc:sldMk cId="2738383281" sldId="271"/>
            <ac:spMk id="13" creationId="{86EA98A7-BB4C-4783-85E0-6F9AC3BFA04E}"/>
          </ac:spMkLst>
        </pc:spChg>
      </pc:sldChg>
      <pc:sldChg chg="addSp delSp modSp mod">
        <pc:chgData name="Student - Samuel Sim Wei Xuan" userId="ef0c3dc8-a5e4-49a4-a658-fa0f00c2d01f" providerId="ADAL" clId="{34EF1DB4-4A75-4481-B008-37B34F415B0E}" dt="2020-12-09T15:01:33.838" v="262" actId="1076"/>
        <pc:sldMkLst>
          <pc:docMk/>
          <pc:sldMk cId="2433697535" sldId="273"/>
        </pc:sldMkLst>
        <pc:spChg chg="mod ord">
          <ac:chgData name="Student - Samuel Sim Wei Xuan" userId="ef0c3dc8-a5e4-49a4-a658-fa0f00c2d01f" providerId="ADAL" clId="{34EF1DB4-4A75-4481-B008-37B34F415B0E}" dt="2020-12-09T15:00:54.468" v="250" actId="1035"/>
          <ac:spMkLst>
            <pc:docMk/>
            <pc:sldMk cId="2433697535" sldId="273"/>
            <ac:spMk id="12" creationId="{8E298468-164E-45F2-BFAD-BD874CB262AB}"/>
          </ac:spMkLst>
        </pc:spChg>
        <pc:spChg chg="mod">
          <ac:chgData name="Student - Samuel Sim Wei Xuan" userId="ef0c3dc8-a5e4-49a4-a658-fa0f00c2d01f" providerId="ADAL" clId="{34EF1DB4-4A75-4481-B008-37B34F415B0E}" dt="2020-12-09T15:01:33.838" v="262" actId="1076"/>
          <ac:spMkLst>
            <pc:docMk/>
            <pc:sldMk cId="2433697535" sldId="273"/>
            <ac:spMk id="14" creationId="{B3672DFD-05FA-4801-911E-4A98669F5351}"/>
          </ac:spMkLst>
        </pc:spChg>
        <pc:spChg chg="add del">
          <ac:chgData name="Student - Samuel Sim Wei Xuan" userId="ef0c3dc8-a5e4-49a4-a658-fa0f00c2d01f" providerId="ADAL" clId="{34EF1DB4-4A75-4481-B008-37B34F415B0E}" dt="2020-12-09T15:00:00.028" v="201" actId="22"/>
          <ac:spMkLst>
            <pc:docMk/>
            <pc:sldMk cId="2433697535" sldId="273"/>
            <ac:spMk id="16" creationId="{F3D18899-0925-4867-AE5E-86F3704E5F2D}"/>
          </ac:spMkLst>
        </pc:spChg>
        <pc:spChg chg="add mod">
          <ac:chgData name="Student - Samuel Sim Wei Xuan" userId="ef0c3dc8-a5e4-49a4-a658-fa0f00c2d01f" providerId="ADAL" clId="{34EF1DB4-4A75-4481-B008-37B34F415B0E}" dt="2020-12-09T15:00:54.468" v="250" actId="1035"/>
          <ac:spMkLst>
            <pc:docMk/>
            <pc:sldMk cId="2433697535" sldId="273"/>
            <ac:spMk id="17" creationId="{1B18EAF2-99BA-407E-8AF6-5EE50C27CBF0}"/>
          </ac:spMkLst>
        </pc:spChg>
        <pc:spChg chg="mod">
          <ac:chgData name="Student - Samuel Sim Wei Xuan" userId="ef0c3dc8-a5e4-49a4-a658-fa0f00c2d01f" providerId="ADAL" clId="{34EF1DB4-4A75-4481-B008-37B34F415B0E}" dt="2020-12-09T15:01:22.454" v="260" actId="1076"/>
          <ac:spMkLst>
            <pc:docMk/>
            <pc:sldMk cId="2433697535" sldId="273"/>
            <ac:spMk id="23" creationId="{C53ECB64-A6A1-40B7-8C98-C13181B9F09E}"/>
          </ac:spMkLst>
        </pc:spChg>
        <pc:picChg chg="add mod modCrop">
          <ac:chgData name="Student - Samuel Sim Wei Xuan" userId="ef0c3dc8-a5e4-49a4-a658-fa0f00c2d01f" providerId="ADAL" clId="{34EF1DB4-4A75-4481-B008-37B34F415B0E}" dt="2020-12-09T15:00:54.468" v="250" actId="1035"/>
          <ac:picMkLst>
            <pc:docMk/>
            <pc:sldMk cId="2433697535" sldId="273"/>
            <ac:picMk id="4" creationId="{4311FF58-B8AE-4688-9A0E-B85990A8B856}"/>
          </ac:picMkLst>
        </pc:picChg>
        <pc:picChg chg="mod modCrop">
          <ac:chgData name="Student - Samuel Sim Wei Xuan" userId="ef0c3dc8-a5e4-49a4-a658-fa0f00c2d01f" providerId="ADAL" clId="{34EF1DB4-4A75-4481-B008-37B34F415B0E}" dt="2020-12-09T15:01:33.838" v="262" actId="1076"/>
          <ac:picMkLst>
            <pc:docMk/>
            <pc:sldMk cId="2433697535" sldId="273"/>
            <ac:picMk id="10" creationId="{4F8E2EC1-2B56-463F-A38B-022097E6E977}"/>
          </ac:picMkLst>
        </pc:picChg>
      </pc:sldChg>
      <pc:sldChg chg="modSp mod">
        <pc:chgData name="Student - Samuel Sim Wei Xuan" userId="ef0c3dc8-a5e4-49a4-a658-fa0f00c2d01f" providerId="ADAL" clId="{34EF1DB4-4A75-4481-B008-37B34F415B0E}" dt="2020-12-09T14:52:36.925" v="167" actId="1076"/>
        <pc:sldMkLst>
          <pc:docMk/>
          <pc:sldMk cId="2782687299" sldId="274"/>
        </pc:sldMkLst>
        <pc:spChg chg="mod">
          <ac:chgData name="Student - Samuel Sim Wei Xuan" userId="ef0c3dc8-a5e4-49a4-a658-fa0f00c2d01f" providerId="ADAL" clId="{34EF1DB4-4A75-4481-B008-37B34F415B0E}" dt="2020-12-09T14:52:36.925" v="167" actId="1076"/>
          <ac:spMkLst>
            <pc:docMk/>
            <pc:sldMk cId="2782687299" sldId="274"/>
            <ac:spMk id="17" creationId="{B3E42EFF-6C0D-45D9-B160-6AF67EA05415}"/>
          </ac:spMkLst>
        </pc:spChg>
      </pc:sldChg>
      <pc:sldChg chg="modSp mod">
        <pc:chgData name="Student - Samuel Sim Wei Xuan" userId="ef0c3dc8-a5e4-49a4-a658-fa0f00c2d01f" providerId="ADAL" clId="{34EF1DB4-4A75-4481-B008-37B34F415B0E}" dt="2020-12-09T15:05:20.447" v="329" actId="1076"/>
        <pc:sldMkLst>
          <pc:docMk/>
          <pc:sldMk cId="2545014177" sldId="277"/>
        </pc:sldMkLst>
        <pc:spChg chg="mod">
          <ac:chgData name="Student - Samuel Sim Wei Xuan" userId="ef0c3dc8-a5e4-49a4-a658-fa0f00c2d01f" providerId="ADAL" clId="{34EF1DB4-4A75-4481-B008-37B34F415B0E}" dt="2020-12-09T15:05:20.447" v="329" actId="1076"/>
          <ac:spMkLst>
            <pc:docMk/>
            <pc:sldMk cId="2545014177" sldId="277"/>
            <ac:spMk id="17" creationId="{B3E42EFF-6C0D-45D9-B160-6AF67EA05415}"/>
          </ac:spMkLst>
        </pc:spChg>
        <pc:spChg chg="mod">
          <ac:chgData name="Student - Samuel Sim Wei Xuan" userId="ef0c3dc8-a5e4-49a4-a658-fa0f00c2d01f" providerId="ADAL" clId="{34EF1DB4-4A75-4481-B008-37B34F415B0E}" dt="2020-12-09T15:05:18.632" v="328" actId="1076"/>
          <ac:spMkLst>
            <pc:docMk/>
            <pc:sldMk cId="2545014177" sldId="277"/>
            <ac:spMk id="18" creationId="{6DBEC918-1882-4C25-92D0-D7BFE2219BB4}"/>
          </ac:spMkLst>
        </pc:spChg>
      </pc:sldChg>
      <pc:sldChg chg="modSp mod">
        <pc:chgData name="Student - Samuel Sim Wei Xuan" userId="ef0c3dc8-a5e4-49a4-a658-fa0f00c2d01f" providerId="ADAL" clId="{34EF1DB4-4A75-4481-B008-37B34F415B0E}" dt="2020-12-09T15:20:12.393" v="366" actId="20577"/>
        <pc:sldMkLst>
          <pc:docMk/>
          <pc:sldMk cId="3994486132" sldId="278"/>
        </pc:sldMkLst>
        <pc:spChg chg="mod">
          <ac:chgData name="Student - Samuel Sim Wei Xuan" userId="ef0c3dc8-a5e4-49a4-a658-fa0f00c2d01f" providerId="ADAL" clId="{34EF1DB4-4A75-4481-B008-37B34F415B0E}" dt="2020-12-09T15:20:12.393" v="366" actId="20577"/>
          <ac:spMkLst>
            <pc:docMk/>
            <pc:sldMk cId="3994486132" sldId="278"/>
            <ac:spMk id="10" creationId="{968CCD4C-0602-4BF6-B860-D2FB8E96D054}"/>
          </ac:spMkLst>
        </pc:spChg>
        <pc:picChg chg="mod">
          <ac:chgData name="Student - Samuel Sim Wei Xuan" userId="ef0c3dc8-a5e4-49a4-a658-fa0f00c2d01f" providerId="ADAL" clId="{34EF1DB4-4A75-4481-B008-37B34F415B0E}" dt="2020-12-09T15:04:38.823" v="322" actId="1076"/>
          <ac:picMkLst>
            <pc:docMk/>
            <pc:sldMk cId="3994486132" sldId="278"/>
            <ac:picMk id="12" creationId="{01A02E9C-A9AD-48D6-AB59-E4B284B77125}"/>
          </ac:picMkLst>
        </pc:picChg>
      </pc:sldChg>
      <pc:sldChg chg="delSp modSp add del mod">
        <pc:chgData name="Student - Samuel Sim Wei Xuan" userId="ef0c3dc8-a5e4-49a4-a658-fa0f00c2d01f" providerId="ADAL" clId="{34EF1DB4-4A75-4481-B008-37B34F415B0E}" dt="2020-12-09T15:21:40.838" v="376" actId="47"/>
        <pc:sldMkLst>
          <pc:docMk/>
          <pc:sldMk cId="3797447437" sldId="279"/>
        </pc:sldMkLst>
        <pc:spChg chg="del">
          <ac:chgData name="Student - Samuel Sim Wei Xuan" userId="ef0c3dc8-a5e4-49a4-a658-fa0f00c2d01f" providerId="ADAL" clId="{34EF1DB4-4A75-4481-B008-37B34F415B0E}" dt="2020-12-09T15:20:52.416" v="368" actId="478"/>
          <ac:spMkLst>
            <pc:docMk/>
            <pc:sldMk cId="3797447437" sldId="279"/>
            <ac:spMk id="10" creationId="{00000000-0000-0000-0000-000000000000}"/>
          </ac:spMkLst>
        </pc:spChg>
        <pc:spChg chg="del mod">
          <ac:chgData name="Student - Samuel Sim Wei Xuan" userId="ef0c3dc8-a5e4-49a4-a658-fa0f00c2d01f" providerId="ADAL" clId="{34EF1DB4-4A75-4481-B008-37B34F415B0E}" dt="2020-12-09T15:21:38.694" v="375" actId="478"/>
          <ac:spMkLst>
            <pc:docMk/>
            <pc:sldMk cId="3797447437" sldId="279"/>
            <ac:spMk id="12" creationId="{B44985AE-2EE2-444A-8881-56F3E72103EE}"/>
          </ac:spMkLst>
        </pc:spChg>
        <pc:spChg chg="del mod">
          <ac:chgData name="Student - Samuel Sim Wei Xuan" userId="ef0c3dc8-a5e4-49a4-a658-fa0f00c2d01f" providerId="ADAL" clId="{34EF1DB4-4A75-4481-B008-37B34F415B0E}" dt="2020-12-09T15:21:38.694" v="375" actId="478"/>
          <ac:spMkLst>
            <pc:docMk/>
            <pc:sldMk cId="3797447437" sldId="279"/>
            <ac:spMk id="13" creationId="{86EA98A7-BB4C-4783-85E0-6F9AC3BFA04E}"/>
          </ac:spMkLst>
        </pc:spChg>
      </pc:sldChg>
    </pc:docChg>
  </pc:docChgLst>
  <pc:docChgLst>
    <pc:chgData name="Student - Damien Hew Tze Hng" userId="S::damien_hew@mymail.sutd.edu.sg::ff704d45-e0e3-4f9f-b6c4-1515c0b03460" providerId="AD" clId="Web-{39F2434A-544D-4830-BD8C-8D139C1A404D}"/>
    <pc:docChg chg="addSld delSld modSld">
      <pc:chgData name="Student - Damien Hew Tze Hng" userId="S::damien_hew@mymail.sutd.edu.sg::ff704d45-e0e3-4f9f-b6c4-1515c0b03460" providerId="AD" clId="Web-{39F2434A-544D-4830-BD8C-8D139C1A404D}" dt="2020-10-17T05:12:17.676" v="9"/>
      <pc:docMkLst>
        <pc:docMk/>
      </pc:docMkLst>
      <pc:sldChg chg="del">
        <pc:chgData name="Student - Damien Hew Tze Hng" userId="S::damien_hew@mymail.sutd.edu.sg::ff704d45-e0e3-4f9f-b6c4-1515c0b03460" providerId="AD" clId="Web-{39F2434A-544D-4830-BD8C-8D139C1A404D}" dt="2020-10-17T05:11:53.004" v="7"/>
        <pc:sldMkLst>
          <pc:docMk/>
          <pc:sldMk cId="0" sldId="259"/>
        </pc:sldMkLst>
      </pc:sldChg>
      <pc:sldChg chg="modSp">
        <pc:chgData name="Student - Damien Hew Tze Hng" userId="S::damien_hew@mymail.sutd.edu.sg::ff704d45-e0e3-4f9f-b6c4-1515c0b03460" providerId="AD" clId="Web-{39F2434A-544D-4830-BD8C-8D139C1A404D}" dt="2020-10-16T15:35:27.581" v="5" actId="20577"/>
        <pc:sldMkLst>
          <pc:docMk/>
          <pc:sldMk cId="0" sldId="261"/>
        </pc:sldMkLst>
        <pc:spChg chg="mod">
          <ac:chgData name="Student - Damien Hew Tze Hng" userId="S::damien_hew@mymail.sutd.edu.sg::ff704d45-e0e3-4f9f-b6c4-1515c0b03460" providerId="AD" clId="Web-{39F2434A-544D-4830-BD8C-8D139C1A404D}" dt="2020-10-16T15:35:27.581" v="5" actId="20577"/>
          <ac:spMkLst>
            <pc:docMk/>
            <pc:sldMk cId="0" sldId="261"/>
            <ac:spMk id="16" creationId="{66A956F6-B7DF-4E68-93F2-1E4CE9106DF5}"/>
          </ac:spMkLst>
        </pc:spChg>
      </pc:sldChg>
      <pc:sldChg chg="new del">
        <pc:chgData name="Student - Damien Hew Tze Hng" userId="S::damien_hew@mymail.sutd.edu.sg::ff704d45-e0e3-4f9f-b6c4-1515c0b03460" providerId="AD" clId="Web-{39F2434A-544D-4830-BD8C-8D139C1A404D}" dt="2020-10-17T05:12:17.676" v="9"/>
        <pc:sldMkLst>
          <pc:docMk/>
          <pc:sldMk cId="4268869192" sldId="262"/>
        </pc:sldMkLst>
      </pc:sldChg>
    </pc:docChg>
  </pc:docChgLst>
  <pc:docChgLst>
    <pc:chgData name="Student - Damien Hew Tze Hng" userId="S::damien_hew@mymail.sutd.edu.sg::ff704d45-e0e3-4f9f-b6c4-1515c0b03460" providerId="AD" clId="Web-{A8B8B69F-8016-0000-85B6-156E9EF20281}"/>
    <pc:docChg chg="modSld">
      <pc:chgData name="Student - Damien Hew Tze Hng" userId="S::damien_hew@mymail.sutd.edu.sg::ff704d45-e0e3-4f9f-b6c4-1515c0b03460" providerId="AD" clId="Web-{A8B8B69F-8016-0000-85B6-156E9EF20281}" dt="2021-03-22T10:16:40.077" v="8" actId="14100"/>
      <pc:docMkLst>
        <pc:docMk/>
      </pc:docMkLst>
      <pc:sldChg chg="modSp">
        <pc:chgData name="Student - Damien Hew Tze Hng" userId="S::damien_hew@mymail.sutd.edu.sg::ff704d45-e0e3-4f9f-b6c4-1515c0b03460" providerId="AD" clId="Web-{A8B8B69F-8016-0000-85B6-156E9EF20281}" dt="2021-03-22T10:16:40.077" v="8" actId="14100"/>
        <pc:sldMkLst>
          <pc:docMk/>
          <pc:sldMk cId="0" sldId="256"/>
        </pc:sldMkLst>
        <pc:spChg chg="mod">
          <ac:chgData name="Student - Damien Hew Tze Hng" userId="S::damien_hew@mymail.sutd.edu.sg::ff704d45-e0e3-4f9f-b6c4-1515c0b03460" providerId="AD" clId="Web-{A8B8B69F-8016-0000-85B6-156E9EF20281}" dt="2021-03-22T10:15:36.248" v="6" actId="1076"/>
          <ac:spMkLst>
            <pc:docMk/>
            <pc:sldMk cId="0" sldId="256"/>
            <ac:spMk id="13" creationId="{00000000-0000-0000-0000-000000000000}"/>
          </ac:spMkLst>
        </pc:spChg>
        <pc:grpChg chg="mod">
          <ac:chgData name="Student - Damien Hew Tze Hng" userId="S::damien_hew@mymail.sutd.edu.sg::ff704d45-e0e3-4f9f-b6c4-1515c0b03460" providerId="AD" clId="Web-{A8B8B69F-8016-0000-85B6-156E9EF20281}" dt="2021-03-22T10:16:40.077" v="8" actId="14100"/>
          <ac:grpSpMkLst>
            <pc:docMk/>
            <pc:sldMk cId="0" sldId="256"/>
            <ac:grpSpMk id="5" creationId="{00000000-0000-0000-0000-000000000000}"/>
          </ac:grpSpMkLst>
        </pc:grpChg>
      </pc:sldChg>
      <pc:sldChg chg="addSp delSp modSp">
        <pc:chgData name="Student - Damien Hew Tze Hng" userId="S::damien_hew@mymail.sutd.edu.sg::ff704d45-e0e3-4f9f-b6c4-1515c0b03460" providerId="AD" clId="Web-{A8B8B69F-8016-0000-85B6-156E9EF20281}" dt="2021-03-22T10:03:35.918" v="4"/>
        <pc:sldMkLst>
          <pc:docMk/>
          <pc:sldMk cId="0" sldId="257"/>
        </pc:sldMkLst>
        <pc:spChg chg="add del mod">
          <ac:chgData name="Student - Damien Hew Tze Hng" userId="S::damien_hew@mymail.sutd.edu.sg::ff704d45-e0e3-4f9f-b6c4-1515c0b03460" providerId="AD" clId="Web-{A8B8B69F-8016-0000-85B6-156E9EF20281}" dt="2021-03-22T10:03:35.918" v="4"/>
          <ac:spMkLst>
            <pc:docMk/>
            <pc:sldMk cId="0" sldId="257"/>
            <ac:spMk id="43" creationId="{A497692C-5650-4C48-8465-31A23185EDA3}"/>
          </ac:spMkLst>
        </pc:spChg>
      </pc:sldChg>
    </pc:docChg>
  </pc:docChgLst>
  <pc:docChgLst>
    <pc:chgData name="Student - Damien Hew Tze Hng" userId="S::damien_hew@mymail.sutd.edu.sg::ff704d45-e0e3-4f9f-b6c4-1515c0b03460" providerId="AD" clId="Web-{5D042057-4FB1-FD03-76B2-89FB8304A3C1}"/>
    <pc:docChg chg="modSld">
      <pc:chgData name="Student - Damien Hew Tze Hng" userId="S::damien_hew@mymail.sutd.edu.sg::ff704d45-e0e3-4f9f-b6c4-1515c0b03460" providerId="AD" clId="Web-{5D042057-4FB1-FD03-76B2-89FB8304A3C1}" dt="2020-10-16T09:37:17.008" v="494" actId="14100"/>
      <pc:docMkLst>
        <pc:docMk/>
      </pc:docMkLst>
      <pc:sldChg chg="modSp">
        <pc:chgData name="Student - Damien Hew Tze Hng" userId="S::damien_hew@mymail.sutd.edu.sg::ff704d45-e0e3-4f9f-b6c4-1515c0b03460" providerId="AD" clId="Web-{5D042057-4FB1-FD03-76B2-89FB8304A3C1}" dt="2020-10-16T08:40:10.884" v="48" actId="14100"/>
        <pc:sldMkLst>
          <pc:docMk/>
          <pc:sldMk cId="0" sldId="258"/>
        </pc:sldMkLst>
        <pc:spChg chg="mod">
          <ac:chgData name="Student - Damien Hew Tze Hng" userId="S::damien_hew@mymail.sutd.edu.sg::ff704d45-e0e3-4f9f-b6c4-1515c0b03460" providerId="AD" clId="Web-{5D042057-4FB1-FD03-76B2-89FB8304A3C1}" dt="2020-10-16T08:40:10.884" v="48" actId="14100"/>
          <ac:spMkLst>
            <pc:docMk/>
            <pc:sldMk cId="0" sldId="258"/>
            <ac:spMk id="3" creationId="{00000000-0000-0000-0000-000000000000}"/>
          </ac:spMkLst>
        </pc:spChg>
      </pc:sldChg>
      <pc:sldChg chg="addSp delSp modSp">
        <pc:chgData name="Student - Damien Hew Tze Hng" userId="S::damien_hew@mymail.sutd.edu.sg::ff704d45-e0e3-4f9f-b6c4-1515c0b03460" providerId="AD" clId="Web-{5D042057-4FB1-FD03-76B2-89FB8304A3C1}" dt="2020-10-16T08:33:34.661" v="30" actId="14100"/>
        <pc:sldMkLst>
          <pc:docMk/>
          <pc:sldMk cId="0" sldId="259"/>
        </pc:sldMkLst>
        <pc:picChg chg="add del mod">
          <ac:chgData name="Student - Damien Hew Tze Hng" userId="S::damien_hew@mymail.sutd.edu.sg::ff704d45-e0e3-4f9f-b6c4-1515c0b03460" providerId="AD" clId="Web-{5D042057-4FB1-FD03-76B2-89FB8304A3C1}" dt="2020-10-16T08:15:07.324" v="14"/>
          <ac:picMkLst>
            <pc:docMk/>
            <pc:sldMk cId="0" sldId="259"/>
            <ac:picMk id="3" creationId="{008C86B7-4BC5-4116-BEDB-C73D5AF32BBC}"/>
          </ac:picMkLst>
        </pc:picChg>
        <pc:picChg chg="add del mod">
          <ac:chgData name="Student - Damien Hew Tze Hng" userId="S::damien_hew@mymail.sutd.edu.sg::ff704d45-e0e3-4f9f-b6c4-1515c0b03460" providerId="AD" clId="Web-{5D042057-4FB1-FD03-76B2-89FB8304A3C1}" dt="2020-10-16T08:29:08.742" v="22"/>
          <ac:picMkLst>
            <pc:docMk/>
            <pc:sldMk cId="0" sldId="259"/>
            <ac:picMk id="4" creationId="{C55EB369-7AE6-474E-939F-1723E3C67D6F}"/>
          </ac:picMkLst>
        </pc:picChg>
        <pc:picChg chg="add mod">
          <ac:chgData name="Student - Damien Hew Tze Hng" userId="S::damien_hew@mymail.sutd.edu.sg::ff704d45-e0e3-4f9f-b6c4-1515c0b03460" providerId="AD" clId="Web-{5D042057-4FB1-FD03-76B2-89FB8304A3C1}" dt="2020-10-16T08:33:34.661" v="30" actId="14100"/>
          <ac:picMkLst>
            <pc:docMk/>
            <pc:sldMk cId="0" sldId="259"/>
            <ac:picMk id="5" creationId="{FDD13E33-F3C2-4E37-80EF-44233A42F442}"/>
          </ac:picMkLst>
        </pc:picChg>
        <pc:picChg chg="mod">
          <ac:chgData name="Student - Damien Hew Tze Hng" userId="S::damien_hew@mymail.sutd.edu.sg::ff704d45-e0e3-4f9f-b6c4-1515c0b03460" providerId="AD" clId="Web-{5D042057-4FB1-FD03-76B2-89FB8304A3C1}" dt="2020-10-16T08:12:51.458" v="1" actId="14100"/>
          <ac:picMkLst>
            <pc:docMk/>
            <pc:sldMk cId="0" sldId="259"/>
            <ac:picMk id="60" creationId="{F9796AA3-0EAA-475B-A6F9-0D35CF45FFCE}"/>
          </ac:picMkLst>
        </pc:picChg>
      </pc:sldChg>
      <pc:sldChg chg="addSp modSp">
        <pc:chgData name="Student - Damien Hew Tze Hng" userId="S::damien_hew@mymail.sutd.edu.sg::ff704d45-e0e3-4f9f-b6c4-1515c0b03460" providerId="AD" clId="Web-{5D042057-4FB1-FD03-76B2-89FB8304A3C1}" dt="2020-10-16T09:37:17.008" v="494" actId="14100"/>
        <pc:sldMkLst>
          <pc:docMk/>
          <pc:sldMk cId="0" sldId="261"/>
        </pc:sldMkLst>
        <pc:spChg chg="add mod">
          <ac:chgData name="Student - Damien Hew Tze Hng" userId="S::damien_hew@mymail.sutd.edu.sg::ff704d45-e0e3-4f9f-b6c4-1515c0b03460" providerId="AD" clId="Web-{5D042057-4FB1-FD03-76B2-89FB8304A3C1}" dt="2020-10-16T09:37:17.008" v="494" actId="14100"/>
          <ac:spMkLst>
            <pc:docMk/>
            <pc:sldMk cId="0" sldId="261"/>
            <ac:spMk id="16" creationId="{66A956F6-B7DF-4E68-93F2-1E4CE9106DF5}"/>
          </ac:spMkLst>
        </pc:spChg>
      </pc:sldChg>
    </pc:docChg>
  </pc:docChgLst>
  <pc:docChgLst>
    <pc:chgData name="Student - Damien Hew Tze Hng" userId="S::damien_hew@mymail.sutd.edu.sg::ff704d45-e0e3-4f9f-b6c4-1515c0b03460" providerId="AD" clId="Web-{4C0FB975-F32E-3191-41BE-2D58B78B4C23}"/>
    <pc:docChg chg="modSld sldOrd">
      <pc:chgData name="Student - Damien Hew Tze Hng" userId="S::damien_hew@mymail.sutd.edu.sg::ff704d45-e0e3-4f9f-b6c4-1515c0b03460" providerId="AD" clId="Web-{4C0FB975-F32E-3191-41BE-2D58B78B4C23}" dt="2020-12-08T05:29:53.662" v="5" actId="20577"/>
      <pc:docMkLst>
        <pc:docMk/>
      </pc:docMkLst>
      <pc:sldChg chg="modSp">
        <pc:chgData name="Student - Damien Hew Tze Hng" userId="S::damien_hew@mymail.sutd.edu.sg::ff704d45-e0e3-4f9f-b6c4-1515c0b03460" providerId="AD" clId="Web-{4C0FB975-F32E-3191-41BE-2D58B78B4C23}" dt="2020-12-08T05:29:53.647" v="4" actId="20577"/>
        <pc:sldMkLst>
          <pc:docMk/>
          <pc:sldMk cId="2560747261" sldId="275"/>
        </pc:sldMkLst>
        <pc:spChg chg="mod">
          <ac:chgData name="Student - Damien Hew Tze Hng" userId="S::damien_hew@mymail.sutd.edu.sg::ff704d45-e0e3-4f9f-b6c4-1515c0b03460" providerId="AD" clId="Web-{4C0FB975-F32E-3191-41BE-2D58B78B4C23}" dt="2020-12-08T05:29:53.647" v="4" actId="20577"/>
          <ac:spMkLst>
            <pc:docMk/>
            <pc:sldMk cId="2560747261" sldId="275"/>
            <ac:spMk id="7" creationId="{A0E8C51C-097C-4331-BA7B-A220A3833B5E}"/>
          </ac:spMkLst>
        </pc:spChg>
      </pc:sldChg>
      <pc:sldChg chg="ord">
        <pc:chgData name="Student - Damien Hew Tze Hng" userId="S::damien_hew@mymail.sutd.edu.sg::ff704d45-e0e3-4f9f-b6c4-1515c0b03460" providerId="AD" clId="Web-{4C0FB975-F32E-3191-41BE-2D58B78B4C23}" dt="2020-12-08T05:20:28.142" v="1"/>
        <pc:sldMkLst>
          <pc:docMk/>
          <pc:sldMk cId="3994486132" sldId="278"/>
        </pc:sldMkLst>
      </pc:sldChg>
    </pc:docChg>
  </pc:docChgLst>
  <pc:docChgLst>
    <pc:chgData name="Student - Samuel Sim Wei Xuan" userId="ef0c3dc8-a5e4-49a4-a658-fa0f00c2d01f" providerId="ADAL" clId="{DF499618-EE76-8F4C-BB4F-C055B7FEFE07}"/>
    <pc:docChg chg="modSld">
      <pc:chgData name="Student - Samuel Sim Wei Xuan" userId="ef0c3dc8-a5e4-49a4-a658-fa0f00c2d01f" providerId="ADAL" clId="{DF499618-EE76-8F4C-BB4F-C055B7FEFE07}" dt="2020-10-16T08:46:43.150" v="6" actId="1076"/>
      <pc:docMkLst>
        <pc:docMk/>
      </pc:docMkLst>
      <pc:sldChg chg="modSp">
        <pc:chgData name="Student - Samuel Sim Wei Xuan" userId="ef0c3dc8-a5e4-49a4-a658-fa0f00c2d01f" providerId="ADAL" clId="{DF499618-EE76-8F4C-BB4F-C055B7FEFE07}" dt="2020-10-16T08:43:41.694" v="2" actId="1076"/>
        <pc:sldMkLst>
          <pc:docMk/>
          <pc:sldMk cId="0" sldId="258"/>
        </pc:sldMkLst>
        <pc:spChg chg="mod">
          <ac:chgData name="Student - Samuel Sim Wei Xuan" userId="ef0c3dc8-a5e4-49a4-a658-fa0f00c2d01f" providerId="ADAL" clId="{DF499618-EE76-8F4C-BB4F-C055B7FEFE07}" dt="2020-10-16T08:43:41.694" v="2" actId="1076"/>
          <ac:spMkLst>
            <pc:docMk/>
            <pc:sldMk cId="0" sldId="258"/>
            <ac:spMk id="2" creationId="{00000000-0000-0000-0000-000000000000}"/>
          </ac:spMkLst>
        </pc:spChg>
        <pc:spChg chg="mod">
          <ac:chgData name="Student - Samuel Sim Wei Xuan" userId="ef0c3dc8-a5e4-49a4-a658-fa0f00c2d01f" providerId="ADAL" clId="{DF499618-EE76-8F4C-BB4F-C055B7FEFE07}" dt="2020-10-16T08:43:36.490" v="1" actId="1076"/>
          <ac:spMkLst>
            <pc:docMk/>
            <pc:sldMk cId="0" sldId="258"/>
            <ac:spMk id="3" creationId="{00000000-0000-0000-0000-000000000000}"/>
          </ac:spMkLst>
        </pc:spChg>
      </pc:sldChg>
      <pc:sldChg chg="modSp">
        <pc:chgData name="Student - Samuel Sim Wei Xuan" userId="ef0c3dc8-a5e4-49a4-a658-fa0f00c2d01f" providerId="ADAL" clId="{DF499618-EE76-8F4C-BB4F-C055B7FEFE07}" dt="2020-10-16T08:44:02.770" v="3" actId="1076"/>
        <pc:sldMkLst>
          <pc:docMk/>
          <pc:sldMk cId="0" sldId="259"/>
        </pc:sldMkLst>
        <pc:picChg chg="mod">
          <ac:chgData name="Student - Samuel Sim Wei Xuan" userId="ef0c3dc8-a5e4-49a4-a658-fa0f00c2d01f" providerId="ADAL" clId="{DF499618-EE76-8F4C-BB4F-C055B7FEFE07}" dt="2020-10-16T08:44:02.770" v="3" actId="1076"/>
          <ac:picMkLst>
            <pc:docMk/>
            <pc:sldMk cId="0" sldId="259"/>
            <ac:picMk id="5" creationId="{FDD13E33-F3C2-4E37-80EF-44233A42F442}"/>
          </ac:picMkLst>
        </pc:picChg>
      </pc:sldChg>
      <pc:sldChg chg="modSp">
        <pc:chgData name="Student - Samuel Sim Wei Xuan" userId="ef0c3dc8-a5e4-49a4-a658-fa0f00c2d01f" providerId="ADAL" clId="{DF499618-EE76-8F4C-BB4F-C055B7FEFE07}" dt="2020-10-16T08:46:43.150" v="6" actId="1076"/>
        <pc:sldMkLst>
          <pc:docMk/>
          <pc:sldMk cId="0" sldId="260"/>
        </pc:sldMkLst>
        <pc:picChg chg="mod">
          <ac:chgData name="Student - Samuel Sim Wei Xuan" userId="ef0c3dc8-a5e4-49a4-a658-fa0f00c2d01f" providerId="ADAL" clId="{DF499618-EE76-8F4C-BB4F-C055B7FEFE07}" dt="2020-10-16T08:46:43.150" v="6" actId="1076"/>
          <ac:picMkLst>
            <pc:docMk/>
            <pc:sldMk cId="0" sldId="260"/>
            <ac:picMk id="500" creationId="{425E3A96-B206-46C6-83D9-DAEBD3F510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4AE60-3601-41EB-AA5B-A44D82CF8F00}" type="datetimeFigureOut">
              <a:rPr lang="en-SG" smtClean="0"/>
              <a:t>22/3/2021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11D7DF-B105-4B59-A156-5469F248F139}" type="slidenum">
              <a:rPr lang="en-SG" smtClean="0"/>
              <a:t>‹#›</a:t>
            </a:fld>
            <a:endParaRPr lang="en-SG"/>
          </a:p>
        </p:txBody>
      </p:sp>
    </p:spTree>
    <p:extLst>
      <p:ext uri="{BB962C8B-B14F-4D97-AF65-F5344CB8AC3E}">
        <p14:creationId xmlns:p14="http://schemas.microsoft.com/office/powerpoint/2010/main" val="333640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F11D7DF-B105-4B59-A156-5469F248F139}" type="slidenum">
              <a:rPr lang="en-SG" smtClean="0"/>
              <a:t>2</a:t>
            </a:fld>
            <a:endParaRPr lang="en-SG"/>
          </a:p>
        </p:txBody>
      </p:sp>
    </p:spTree>
    <p:extLst>
      <p:ext uri="{BB962C8B-B14F-4D97-AF65-F5344CB8AC3E}">
        <p14:creationId xmlns:p14="http://schemas.microsoft.com/office/powerpoint/2010/main" val="124555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F11D7DF-B105-4B59-A156-5469F248F139}" type="slidenum">
              <a:rPr lang="en-SG" smtClean="0"/>
              <a:t>3</a:t>
            </a:fld>
            <a:endParaRPr lang="en-SG"/>
          </a:p>
        </p:txBody>
      </p:sp>
    </p:spTree>
    <p:extLst>
      <p:ext uri="{BB962C8B-B14F-4D97-AF65-F5344CB8AC3E}">
        <p14:creationId xmlns:p14="http://schemas.microsoft.com/office/powerpoint/2010/main" val="3193166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emphasize how </a:t>
            </a:r>
            <a:endParaRPr lang="en-SG"/>
          </a:p>
        </p:txBody>
      </p:sp>
      <p:sp>
        <p:nvSpPr>
          <p:cNvPr id="4" name="Slide Number Placeholder 3"/>
          <p:cNvSpPr>
            <a:spLocks noGrp="1"/>
          </p:cNvSpPr>
          <p:nvPr>
            <p:ph type="sldNum" sz="quarter" idx="5"/>
          </p:nvPr>
        </p:nvSpPr>
        <p:spPr/>
        <p:txBody>
          <a:bodyPr/>
          <a:lstStyle/>
          <a:p>
            <a:fld id="{5F11D7DF-B105-4B59-A156-5469F248F139}" type="slidenum">
              <a:rPr lang="en-SG" smtClean="0"/>
              <a:t>7</a:t>
            </a:fld>
            <a:endParaRPr lang="en-SG"/>
          </a:p>
        </p:txBody>
      </p:sp>
    </p:spTree>
    <p:extLst>
      <p:ext uri="{BB962C8B-B14F-4D97-AF65-F5344CB8AC3E}">
        <p14:creationId xmlns:p14="http://schemas.microsoft.com/office/powerpoint/2010/main" val="1396230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F11D7DF-B105-4B59-A156-5469F248F139}" type="slidenum">
              <a:rPr lang="en-SG" smtClean="0"/>
              <a:t>8</a:t>
            </a:fld>
            <a:endParaRPr lang="en-SG"/>
          </a:p>
        </p:txBody>
      </p:sp>
    </p:spTree>
    <p:extLst>
      <p:ext uri="{BB962C8B-B14F-4D97-AF65-F5344CB8AC3E}">
        <p14:creationId xmlns:p14="http://schemas.microsoft.com/office/powerpoint/2010/main" val="228461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F11D7DF-B105-4B59-A156-5469F248F139}" type="slidenum">
              <a:rPr lang="en-SG" smtClean="0"/>
              <a:t>9</a:t>
            </a:fld>
            <a:endParaRPr lang="en-SG"/>
          </a:p>
        </p:txBody>
      </p:sp>
    </p:spTree>
    <p:extLst>
      <p:ext uri="{BB962C8B-B14F-4D97-AF65-F5344CB8AC3E}">
        <p14:creationId xmlns:p14="http://schemas.microsoft.com/office/powerpoint/2010/main" val="263699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cs typeface="Calibri"/>
            </a:endParaRPr>
          </a:p>
        </p:txBody>
      </p:sp>
      <p:sp>
        <p:nvSpPr>
          <p:cNvPr id="4" name="Slide Number Placeholder 3"/>
          <p:cNvSpPr>
            <a:spLocks noGrp="1"/>
          </p:cNvSpPr>
          <p:nvPr>
            <p:ph type="sldNum" sz="quarter" idx="5"/>
          </p:nvPr>
        </p:nvSpPr>
        <p:spPr/>
        <p:txBody>
          <a:bodyPr/>
          <a:lstStyle/>
          <a:p>
            <a:fld id="{5F11D7DF-B105-4B59-A156-5469F248F139}" type="slidenum">
              <a:rPr lang="en-SG" smtClean="0"/>
              <a:t>15</a:t>
            </a:fld>
            <a:endParaRPr lang="en-SG"/>
          </a:p>
        </p:txBody>
      </p:sp>
    </p:spTree>
    <p:extLst>
      <p:ext uri="{BB962C8B-B14F-4D97-AF65-F5344CB8AC3E}">
        <p14:creationId xmlns:p14="http://schemas.microsoft.com/office/powerpoint/2010/main" val="2778813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0.svg"/><Relationship Id="rId5" Type="http://schemas.openxmlformats.org/officeDocument/2006/relationships/image" Target="../media/image5.jpeg"/><Relationship Id="rId10" Type="http://schemas.openxmlformats.org/officeDocument/2006/relationships/image" Target="../media/image9.png"/><Relationship Id="rId4" Type="http://schemas.openxmlformats.org/officeDocument/2006/relationships/image" Target="../media/image4.pn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6.jpe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6F4"/>
        </a:solidFill>
        <a:effectLst/>
      </p:bgPr>
    </p:bg>
    <p:spTree>
      <p:nvGrpSpPr>
        <p:cNvPr id="1" name=""/>
        <p:cNvGrpSpPr/>
        <p:nvPr/>
      </p:nvGrpSpPr>
      <p:grpSpPr>
        <a:xfrm>
          <a:off x="0" y="0"/>
          <a:ext cx="0" cy="0"/>
          <a:chOff x="0" y="0"/>
          <a:chExt cx="0" cy="0"/>
        </a:xfrm>
      </p:grpSpPr>
      <p:sp>
        <p:nvSpPr>
          <p:cNvPr id="2" name="AutoShape 2"/>
          <p:cNvSpPr/>
          <p:nvPr/>
        </p:nvSpPr>
        <p:spPr>
          <a:xfrm>
            <a:off x="1554856" y="1615973"/>
            <a:ext cx="7589144" cy="7055054"/>
          </a:xfrm>
          <a:prstGeom prst="rect">
            <a:avLst/>
          </a:prstGeom>
          <a:solidFill>
            <a:srgbClr val="242427"/>
          </a:solidFill>
        </p:spPr>
        <p:txBody>
          <a:bodyPr/>
          <a:lstStyle/>
          <a:p>
            <a:endParaRPr lang="en-SG"/>
          </a:p>
        </p:txBody>
      </p:sp>
      <p:pic>
        <p:nvPicPr>
          <p:cNvPr id="3" name="Picture 3"/>
          <p:cNvPicPr>
            <a:picLocks noChangeAspect="1"/>
          </p:cNvPicPr>
          <p:nvPr/>
        </p:nvPicPr>
        <p:blipFill>
          <a:blip r:embed="rId2"/>
          <a:srcRect l="16167" t="1531" r="13261"/>
          <a:stretch>
            <a:fillRect/>
          </a:stretch>
        </p:blipFill>
        <p:spPr>
          <a:xfrm>
            <a:off x="9144000" y="1615973"/>
            <a:ext cx="7589144" cy="7055054"/>
          </a:xfrm>
          <a:prstGeom prst="rect">
            <a:avLst/>
          </a:prstGeom>
        </p:spPr>
      </p:pic>
      <p:sp>
        <p:nvSpPr>
          <p:cNvPr id="4" name="AutoShape 4"/>
          <p:cNvSpPr/>
          <p:nvPr/>
        </p:nvSpPr>
        <p:spPr>
          <a:xfrm>
            <a:off x="1028700" y="9248597"/>
            <a:ext cx="5557633" cy="9703"/>
          </a:xfrm>
          <a:prstGeom prst="rect">
            <a:avLst/>
          </a:prstGeom>
          <a:solidFill>
            <a:srgbClr val="F5F6F4"/>
          </a:solidFill>
        </p:spPr>
      </p:sp>
      <p:grpSp>
        <p:nvGrpSpPr>
          <p:cNvPr id="5" name="Group 5"/>
          <p:cNvGrpSpPr/>
          <p:nvPr/>
        </p:nvGrpSpPr>
        <p:grpSpPr>
          <a:xfrm>
            <a:off x="2434306" y="6257516"/>
            <a:ext cx="5830245" cy="54756"/>
            <a:chOff x="0" y="277245"/>
            <a:chExt cx="2095995" cy="19685"/>
          </a:xfrm>
        </p:grpSpPr>
        <p:sp>
          <p:nvSpPr>
            <p:cNvPr id="6" name="Freeform 6"/>
            <p:cNvSpPr/>
            <p:nvPr/>
          </p:nvSpPr>
          <p:spPr>
            <a:xfrm>
              <a:off x="0" y="277245"/>
              <a:ext cx="2095995" cy="19685"/>
            </a:xfrm>
            <a:custGeom>
              <a:avLst/>
              <a:gdLst/>
              <a:ahLst/>
              <a:cxnLst/>
              <a:rect l="l" t="t" r="r" b="b"/>
              <a:pathLst>
                <a:path w="2095995" h="69850">
                  <a:moveTo>
                    <a:pt x="1805165" y="0"/>
                  </a:moveTo>
                  <a:lnTo>
                    <a:pt x="0" y="0"/>
                  </a:lnTo>
                  <a:lnTo>
                    <a:pt x="0" y="69850"/>
                  </a:lnTo>
                  <a:lnTo>
                    <a:pt x="2095995" y="69850"/>
                  </a:lnTo>
                  <a:lnTo>
                    <a:pt x="2095995" y="0"/>
                  </a:lnTo>
                  <a:close/>
                </a:path>
              </a:pathLst>
            </a:custGeom>
            <a:solidFill>
              <a:srgbClr val="F5F6F4"/>
            </a:solidFill>
          </p:spPr>
        </p:sp>
      </p:grpSp>
      <p:pic>
        <p:nvPicPr>
          <p:cNvPr id="7" name="Picture 7"/>
          <p:cNvPicPr>
            <a:picLocks noChangeAspect="1"/>
          </p:cNvPicPr>
          <p:nvPr/>
        </p:nvPicPr>
        <p:blipFill>
          <a:blip r:embed="rId3"/>
          <a:srcRect l="5555" r="22355"/>
          <a:stretch>
            <a:fillRect/>
          </a:stretch>
        </p:blipFill>
        <p:spPr>
          <a:xfrm>
            <a:off x="9144000" y="1615973"/>
            <a:ext cx="7619143" cy="7055054"/>
          </a:xfrm>
          <a:prstGeom prst="rect">
            <a:avLst/>
          </a:prstGeom>
        </p:spPr>
      </p:pic>
      <p:sp>
        <p:nvSpPr>
          <p:cNvPr id="8" name="TextBox 8"/>
          <p:cNvSpPr txBox="1"/>
          <p:nvPr/>
        </p:nvSpPr>
        <p:spPr>
          <a:xfrm>
            <a:off x="2434306" y="3822034"/>
            <a:ext cx="5840410" cy="2373983"/>
          </a:xfrm>
          <a:prstGeom prst="rect">
            <a:avLst/>
          </a:prstGeom>
        </p:spPr>
        <p:txBody>
          <a:bodyPr lIns="0" tIns="0" rIns="0" bIns="0" rtlCol="0" anchor="t">
            <a:spAutoFit/>
          </a:bodyPr>
          <a:lstStyle/>
          <a:p>
            <a:pPr>
              <a:lnSpc>
                <a:spcPts val="4628"/>
              </a:lnSpc>
            </a:pPr>
            <a:r>
              <a:rPr lang="en-US" sz="4207">
                <a:solidFill>
                  <a:srgbClr val="F5F6F4"/>
                </a:solidFill>
                <a:latin typeface="Halant Medium" panose="020B0604020202020204" charset="0"/>
                <a:cs typeface="Halant Medium" panose="020B0604020202020204" charset="0"/>
              </a:rPr>
              <a:t>Simulation Model for Mobile Cleaning Teams at Changi Airside to Aid Manpower Optimization</a:t>
            </a:r>
          </a:p>
        </p:txBody>
      </p:sp>
      <p:sp>
        <p:nvSpPr>
          <p:cNvPr id="11" name="TextBox 11"/>
          <p:cNvSpPr txBox="1"/>
          <p:nvPr/>
        </p:nvSpPr>
        <p:spPr>
          <a:xfrm>
            <a:off x="4640320" y="732975"/>
            <a:ext cx="9007359" cy="305428"/>
          </a:xfrm>
          <a:prstGeom prst="rect">
            <a:avLst/>
          </a:prstGeom>
        </p:spPr>
        <p:txBody>
          <a:bodyPr lIns="0" tIns="0" rIns="0" bIns="0" rtlCol="0" anchor="t">
            <a:spAutoFit/>
          </a:bodyPr>
          <a:lstStyle/>
          <a:p>
            <a:pPr algn="ctr">
              <a:lnSpc>
                <a:spcPts val="2240"/>
              </a:lnSpc>
              <a:spcBef>
                <a:spcPct val="0"/>
              </a:spcBef>
            </a:pPr>
            <a:r>
              <a:rPr lang="en-US" sz="1600" spc="80">
                <a:solidFill>
                  <a:srgbClr val="08122B"/>
                </a:solidFill>
                <a:latin typeface="Overpass Light"/>
              </a:rPr>
              <a:t>DATA AND BUSINESS ANALYTICS COURSE</a:t>
            </a:r>
          </a:p>
        </p:txBody>
      </p:sp>
      <p:sp>
        <p:nvSpPr>
          <p:cNvPr id="12" name="TextBox 12"/>
          <p:cNvSpPr txBox="1"/>
          <p:nvPr/>
        </p:nvSpPr>
        <p:spPr>
          <a:xfrm>
            <a:off x="4640320" y="9181873"/>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rgbClr val="08122B"/>
                </a:solidFill>
                <a:latin typeface="Overpass Light"/>
              </a:rPr>
              <a:t>FINAL REPORT |  DECEMBER 2020</a:t>
            </a:r>
          </a:p>
        </p:txBody>
      </p:sp>
      <p:sp>
        <p:nvSpPr>
          <p:cNvPr id="13" name="TextBox 13"/>
          <p:cNvSpPr txBox="1"/>
          <p:nvPr/>
        </p:nvSpPr>
        <p:spPr>
          <a:xfrm>
            <a:off x="2374148" y="6820768"/>
            <a:ext cx="5830245" cy="463550"/>
          </a:xfrm>
          <a:prstGeom prst="rect">
            <a:avLst/>
          </a:prstGeom>
        </p:spPr>
        <p:txBody>
          <a:bodyPr lIns="0" tIns="0" rIns="0" bIns="0" rtlCol="0" anchor="t">
            <a:spAutoFit/>
          </a:bodyPr>
          <a:lstStyle/>
          <a:p>
            <a:pPr>
              <a:lnSpc>
                <a:spcPts val="3520"/>
              </a:lnSpc>
            </a:pPr>
            <a:r>
              <a:rPr lang="en-US" sz="3200">
                <a:solidFill>
                  <a:srgbClr val="F5F6F4"/>
                </a:solidFill>
                <a:latin typeface="Halant Medium"/>
              </a:rPr>
              <a:t>Team 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6DBEC918-1882-4C25-92D0-D7BFE2219BB4}"/>
              </a:ext>
            </a:extLst>
          </p:cNvPr>
          <p:cNvSpPr/>
          <p:nvPr/>
        </p:nvSpPr>
        <p:spPr>
          <a:xfrm>
            <a:off x="0" y="1910402"/>
            <a:ext cx="18288000" cy="7710676"/>
          </a:xfrm>
          <a:prstGeom prst="rect">
            <a:avLst/>
          </a:prstGeom>
          <a:solidFill>
            <a:srgbClr val="F5F6F4"/>
          </a:solidFill>
        </p:spPr>
        <p:txBody>
          <a:bodyPr/>
          <a:lstStyle/>
          <a:p>
            <a:endParaRPr lang="en-SG"/>
          </a:p>
        </p:txBody>
      </p:sp>
      <p:sp>
        <p:nvSpPr>
          <p:cNvPr id="8" name="TextBox 8"/>
          <p:cNvSpPr txBox="1"/>
          <p:nvPr/>
        </p:nvSpPr>
        <p:spPr>
          <a:xfrm>
            <a:off x="3116654" y="922950"/>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Optimization Model</a:t>
            </a:r>
          </a:p>
        </p:txBody>
      </p:sp>
      <p:sp>
        <p:nvSpPr>
          <p:cNvPr id="9" name="TextBox 9"/>
          <p:cNvSpPr txBox="1"/>
          <p:nvPr/>
        </p:nvSpPr>
        <p:spPr>
          <a:xfrm>
            <a:off x="8885313" y="421323"/>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05</a:t>
            </a:r>
          </a:p>
        </p:txBody>
      </p:sp>
      <p:sp>
        <p:nvSpPr>
          <p:cNvPr id="16" name="TextBox 12">
            <a:extLst>
              <a:ext uri="{FF2B5EF4-FFF2-40B4-BE49-F238E27FC236}">
                <a16:creationId xmlns:a16="http://schemas.microsoft.com/office/drawing/2014/main" id="{E2D1C797-DBB9-4318-8F73-5ABD7ADDC64C}"/>
              </a:ext>
            </a:extLst>
          </p:cNvPr>
          <p:cNvSpPr txBox="1"/>
          <p:nvPr/>
        </p:nvSpPr>
        <p:spPr>
          <a:xfrm>
            <a:off x="4640320" y="9719579"/>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pic>
        <p:nvPicPr>
          <p:cNvPr id="2" name="Graphic 1" descr="Bullseye with solid fill">
            <a:extLst>
              <a:ext uri="{FF2B5EF4-FFF2-40B4-BE49-F238E27FC236}">
                <a16:creationId xmlns:a16="http://schemas.microsoft.com/office/drawing/2014/main" id="{DADA472A-5BB6-426F-8BEB-049D4CCFC8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33279" y="821241"/>
            <a:ext cx="914400" cy="914400"/>
          </a:xfrm>
          <a:prstGeom prst="rect">
            <a:avLst/>
          </a:prstGeom>
        </p:spPr>
      </p:pic>
      <p:sp>
        <p:nvSpPr>
          <p:cNvPr id="10" name="TextBox 10">
            <a:extLst>
              <a:ext uri="{FF2B5EF4-FFF2-40B4-BE49-F238E27FC236}">
                <a16:creationId xmlns:a16="http://schemas.microsoft.com/office/drawing/2014/main" id="{968CCD4C-0602-4BF6-B860-D2FB8E96D054}"/>
              </a:ext>
            </a:extLst>
          </p:cNvPr>
          <p:cNvSpPr txBox="1"/>
          <p:nvPr/>
        </p:nvSpPr>
        <p:spPr>
          <a:xfrm>
            <a:off x="4457753" y="2327434"/>
            <a:ext cx="9372487" cy="1231106"/>
          </a:xfrm>
          <a:prstGeom prst="rect">
            <a:avLst/>
          </a:prstGeom>
        </p:spPr>
        <p:txBody>
          <a:bodyPr wrap="square" lIns="0" tIns="0" rIns="0" bIns="0" rtlCol="0" anchor="t">
            <a:spAutoFit/>
          </a:bodyPr>
          <a:lstStyle/>
          <a:p>
            <a:pPr algn="ctr"/>
            <a:r>
              <a:rPr lang="en-US" sz="3200" b="1" spc="-19">
                <a:solidFill>
                  <a:srgbClr val="08122B"/>
                </a:solidFill>
                <a:latin typeface="Overpass Light Bold" panose="020B0604020202020204" charset="0"/>
              </a:rPr>
              <a:t>Constraints:</a:t>
            </a:r>
          </a:p>
          <a:p>
            <a:pPr algn="ctr"/>
            <a:r>
              <a:rPr lang="en-US" sz="2400" spc="-19">
                <a:solidFill>
                  <a:srgbClr val="08122B"/>
                </a:solidFill>
                <a:latin typeface="Overpass Light" panose="020B0604020202020204" charset="0"/>
              </a:rPr>
              <a:t>Each area checked once per round of check by each shift, which also depends if the area is initially opened (1) or closed (0).</a:t>
            </a:r>
          </a:p>
        </p:txBody>
      </p:sp>
      <p:pic>
        <p:nvPicPr>
          <p:cNvPr id="12" name="Picture 11">
            <a:extLst>
              <a:ext uri="{FF2B5EF4-FFF2-40B4-BE49-F238E27FC236}">
                <a16:creationId xmlns:a16="http://schemas.microsoft.com/office/drawing/2014/main" id="{01A02E9C-A9AD-48D6-AB59-E4B284B77125}"/>
              </a:ext>
            </a:extLst>
          </p:cNvPr>
          <p:cNvPicPr>
            <a:picLocks noChangeAspect="1"/>
          </p:cNvPicPr>
          <p:nvPr/>
        </p:nvPicPr>
        <p:blipFill rotWithShape="1">
          <a:blip r:embed="rId4">
            <a:extLst>
              <a:ext uri="{28A0092B-C50C-407E-A947-70E740481C1C}">
                <a14:useLocalDpi xmlns:a14="http://schemas.microsoft.com/office/drawing/2010/main" val="0"/>
              </a:ext>
            </a:extLst>
          </a:blip>
          <a:srcRect t="62443" b="-976"/>
          <a:stretch/>
        </p:blipFill>
        <p:spPr>
          <a:xfrm>
            <a:off x="399399" y="3657041"/>
            <a:ext cx="17489193" cy="2021141"/>
          </a:xfrm>
          <a:prstGeom prst="rect">
            <a:avLst/>
          </a:prstGeom>
        </p:spPr>
      </p:pic>
    </p:spTree>
    <p:extLst>
      <p:ext uri="{BB962C8B-B14F-4D97-AF65-F5344CB8AC3E}">
        <p14:creationId xmlns:p14="http://schemas.microsoft.com/office/powerpoint/2010/main" val="3994486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6DBEC918-1882-4C25-92D0-D7BFE2219BB4}"/>
              </a:ext>
            </a:extLst>
          </p:cNvPr>
          <p:cNvSpPr/>
          <p:nvPr/>
        </p:nvSpPr>
        <p:spPr>
          <a:xfrm>
            <a:off x="0" y="1910402"/>
            <a:ext cx="18288000" cy="7710676"/>
          </a:xfrm>
          <a:prstGeom prst="rect">
            <a:avLst/>
          </a:prstGeom>
          <a:solidFill>
            <a:srgbClr val="F5F6F4"/>
          </a:solidFill>
        </p:spPr>
        <p:txBody>
          <a:bodyPr/>
          <a:lstStyle/>
          <a:p>
            <a:endParaRPr lang="en-SG"/>
          </a:p>
        </p:txBody>
      </p:sp>
      <p:sp>
        <p:nvSpPr>
          <p:cNvPr id="8" name="TextBox 8"/>
          <p:cNvSpPr txBox="1"/>
          <p:nvPr/>
        </p:nvSpPr>
        <p:spPr>
          <a:xfrm>
            <a:off x="3116654" y="922950"/>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Optimization Model</a:t>
            </a:r>
          </a:p>
        </p:txBody>
      </p:sp>
      <p:sp>
        <p:nvSpPr>
          <p:cNvPr id="9" name="TextBox 9"/>
          <p:cNvSpPr txBox="1"/>
          <p:nvPr/>
        </p:nvSpPr>
        <p:spPr>
          <a:xfrm>
            <a:off x="8885313" y="421323"/>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05</a:t>
            </a:r>
          </a:p>
        </p:txBody>
      </p:sp>
      <p:sp>
        <p:nvSpPr>
          <p:cNvPr id="10" name="TextBox 10"/>
          <p:cNvSpPr txBox="1"/>
          <p:nvPr/>
        </p:nvSpPr>
        <p:spPr>
          <a:xfrm>
            <a:off x="1686701" y="3341699"/>
            <a:ext cx="6980832" cy="4678204"/>
          </a:xfrm>
          <a:prstGeom prst="rect">
            <a:avLst/>
          </a:prstGeom>
        </p:spPr>
        <p:txBody>
          <a:bodyPr wrap="square" lIns="0" tIns="0" rIns="0" bIns="0" rtlCol="0" anchor="t">
            <a:spAutoFit/>
          </a:bodyPr>
          <a:lstStyle/>
          <a:p>
            <a:r>
              <a:rPr lang="en-US" sz="2800" b="1" spc="-19">
                <a:solidFill>
                  <a:srgbClr val="08122B"/>
                </a:solidFill>
                <a:latin typeface="Overpass Light Bold"/>
              </a:rPr>
              <a:t>Adjustable Parameters (for client):</a:t>
            </a:r>
            <a:endParaRPr lang="en-US"/>
          </a:p>
          <a:p>
            <a:pPr marL="342900" indent="-342900">
              <a:lnSpc>
                <a:spcPct val="150000"/>
              </a:lnSpc>
              <a:buFont typeface="+mj-lt"/>
              <a:buAutoNum type="arabicPeriod"/>
            </a:pPr>
            <a:r>
              <a:rPr lang="en-US" sz="2400" spc="-19">
                <a:solidFill>
                  <a:srgbClr val="08122B"/>
                </a:solidFill>
                <a:latin typeface="Overpass Light"/>
              </a:rPr>
              <a:t>Number of stands or bins opened </a:t>
            </a:r>
          </a:p>
          <a:p>
            <a:pPr marL="342900" indent="-342900">
              <a:lnSpc>
                <a:spcPct val="150000"/>
              </a:lnSpc>
              <a:buFont typeface="+mj-lt"/>
              <a:buAutoNum type="arabicPeriod"/>
            </a:pPr>
            <a:r>
              <a:rPr lang="en-US" sz="2400" spc="-19">
                <a:solidFill>
                  <a:srgbClr val="08122B"/>
                </a:solidFill>
                <a:latin typeface="Overpass Light"/>
              </a:rPr>
              <a:t>Monthly Flight Volume </a:t>
            </a:r>
            <a:endParaRPr lang="en-US" sz="2400" spc="-19">
              <a:solidFill>
                <a:srgbClr val="08122B"/>
              </a:solidFill>
              <a:latin typeface="Overpass Light" panose="020B0604020202020204" charset="0"/>
            </a:endParaRPr>
          </a:p>
          <a:p>
            <a:pPr marL="342900" indent="-342900">
              <a:lnSpc>
                <a:spcPct val="150000"/>
              </a:lnSpc>
              <a:buFont typeface="+mj-lt"/>
              <a:buAutoNum type="arabicPeriod"/>
            </a:pPr>
            <a:r>
              <a:rPr lang="en-US" sz="2400" spc="-19">
                <a:solidFill>
                  <a:srgbClr val="08122B"/>
                </a:solidFill>
                <a:latin typeface="Overpass Light"/>
              </a:rPr>
              <a:t>Number of rounds (checks) by each team during each shift</a:t>
            </a:r>
          </a:p>
          <a:p>
            <a:pPr marL="342900" indent="-342900">
              <a:lnSpc>
                <a:spcPct val="150000"/>
              </a:lnSpc>
              <a:buFont typeface="+mj-lt"/>
              <a:buAutoNum type="arabicPeriod"/>
            </a:pPr>
            <a:r>
              <a:rPr lang="en-US" sz="2400" spc="-19">
                <a:solidFill>
                  <a:srgbClr val="08122B"/>
                </a:solidFill>
                <a:latin typeface="Overpass Light"/>
              </a:rPr>
              <a:t>Checking and Clearing Timings per bin </a:t>
            </a:r>
            <a:endParaRPr lang="en-US" sz="2400" spc="-19">
              <a:solidFill>
                <a:srgbClr val="08122B"/>
              </a:solidFill>
              <a:latin typeface="Overpass Light" panose="020B0604020202020204" charset="0"/>
            </a:endParaRPr>
          </a:p>
          <a:p>
            <a:pPr marL="342900" indent="-342900">
              <a:lnSpc>
                <a:spcPct val="150000"/>
              </a:lnSpc>
              <a:buFont typeface="+mj-lt"/>
              <a:buAutoNum type="arabicPeriod"/>
            </a:pPr>
            <a:r>
              <a:rPr lang="en-US" sz="2400" spc="-19">
                <a:solidFill>
                  <a:srgbClr val="08122B"/>
                </a:solidFill>
                <a:latin typeface="Overpass Light"/>
              </a:rPr>
              <a:t>Total (Includes non-working) Hours per shift</a:t>
            </a:r>
          </a:p>
          <a:p>
            <a:pPr marL="342900" indent="-342900">
              <a:lnSpc>
                <a:spcPct val="150000"/>
              </a:lnSpc>
              <a:buFont typeface="+mj-lt"/>
              <a:buAutoNum type="arabicPeriod"/>
            </a:pPr>
            <a:r>
              <a:rPr lang="en-US" sz="2400" spc="-19">
                <a:solidFill>
                  <a:srgbClr val="08122B"/>
                </a:solidFill>
                <a:latin typeface="Overpass Light"/>
              </a:rPr>
              <a:t>Working Hours per shift</a:t>
            </a:r>
          </a:p>
          <a:p>
            <a:pPr algn="ctr"/>
            <a:endParaRPr lang="en-US" sz="2400" spc="-19">
              <a:solidFill>
                <a:srgbClr val="08122B"/>
              </a:solidFill>
              <a:latin typeface="Overpass Light" panose="020B0604020202020204" charset="0"/>
            </a:endParaRPr>
          </a:p>
        </p:txBody>
      </p:sp>
      <p:sp>
        <p:nvSpPr>
          <p:cNvPr id="11" name="TextBox 12">
            <a:extLst>
              <a:ext uri="{FF2B5EF4-FFF2-40B4-BE49-F238E27FC236}">
                <a16:creationId xmlns:a16="http://schemas.microsoft.com/office/drawing/2014/main" id="{F0F3531B-5B93-4A5B-A24D-AFB165CA6D06}"/>
              </a:ext>
            </a:extLst>
          </p:cNvPr>
          <p:cNvSpPr txBox="1"/>
          <p:nvPr/>
        </p:nvSpPr>
        <p:spPr>
          <a:xfrm>
            <a:off x="4640320" y="9719579"/>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pic>
        <p:nvPicPr>
          <p:cNvPr id="2" name="Graphic 1" descr="Bullseye with solid fill">
            <a:extLst>
              <a:ext uri="{FF2B5EF4-FFF2-40B4-BE49-F238E27FC236}">
                <a16:creationId xmlns:a16="http://schemas.microsoft.com/office/drawing/2014/main" id="{2C292A84-2B39-493D-96CB-DA185BA297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33279" y="821241"/>
            <a:ext cx="914400" cy="914400"/>
          </a:xfrm>
          <a:prstGeom prst="rect">
            <a:avLst/>
          </a:prstGeom>
        </p:spPr>
      </p:pic>
      <p:sp>
        <p:nvSpPr>
          <p:cNvPr id="12" name="TextBox 10">
            <a:extLst>
              <a:ext uri="{FF2B5EF4-FFF2-40B4-BE49-F238E27FC236}">
                <a16:creationId xmlns:a16="http://schemas.microsoft.com/office/drawing/2014/main" id="{B44985AE-2EE2-444A-8881-56F3E72103EE}"/>
              </a:ext>
            </a:extLst>
          </p:cNvPr>
          <p:cNvSpPr txBox="1"/>
          <p:nvPr/>
        </p:nvSpPr>
        <p:spPr>
          <a:xfrm>
            <a:off x="10292817" y="3341699"/>
            <a:ext cx="6698442" cy="2673617"/>
          </a:xfrm>
          <a:prstGeom prst="rect">
            <a:avLst/>
          </a:prstGeom>
        </p:spPr>
        <p:txBody>
          <a:bodyPr wrap="square" lIns="0" tIns="0" rIns="0" bIns="0" rtlCol="0" anchor="t">
            <a:spAutoFit/>
          </a:bodyPr>
          <a:lstStyle/>
          <a:p>
            <a:r>
              <a:rPr lang="en-US" sz="2800" b="1" spc="-19">
                <a:solidFill>
                  <a:srgbClr val="08122B"/>
                </a:solidFill>
                <a:latin typeface="Overpass Light Bold"/>
              </a:rPr>
              <a:t>Fixed Parameters:</a:t>
            </a:r>
            <a:endParaRPr lang="en-US" sz="2800">
              <a:cs typeface="Calibri"/>
            </a:endParaRPr>
          </a:p>
          <a:p>
            <a:pPr marL="342900" indent="-342900">
              <a:lnSpc>
                <a:spcPct val="150000"/>
              </a:lnSpc>
              <a:buFont typeface="+mj-lt"/>
              <a:buAutoNum type="arabicPeriod"/>
            </a:pPr>
            <a:r>
              <a:rPr lang="en-US" sz="2400" spc="-19">
                <a:solidFill>
                  <a:srgbClr val="08122B"/>
                </a:solidFill>
                <a:latin typeface="Overpass Light"/>
              </a:rPr>
              <a:t>Travel time between each bin</a:t>
            </a:r>
          </a:p>
          <a:p>
            <a:pPr marL="342900" indent="-342900">
              <a:lnSpc>
                <a:spcPct val="150000"/>
              </a:lnSpc>
              <a:buFont typeface="+mj-lt"/>
              <a:buAutoNum type="arabicPeriod"/>
            </a:pPr>
            <a:r>
              <a:rPr lang="en-US" sz="2400" spc="-19">
                <a:solidFill>
                  <a:srgbClr val="08122B"/>
                </a:solidFill>
                <a:latin typeface="Overpass Light"/>
              </a:rPr>
              <a:t>Fraction of Bin Filled per day for each area</a:t>
            </a:r>
            <a:r>
              <a:rPr lang="en-US" sz="2800" spc="-19">
                <a:solidFill>
                  <a:srgbClr val="08122B"/>
                </a:solidFill>
                <a:latin typeface="Overpass Light"/>
              </a:rPr>
              <a:t> </a:t>
            </a:r>
            <a:r>
              <a:rPr lang="en-US" sz="2400" spc="-19">
                <a:solidFill>
                  <a:srgbClr val="08122B"/>
                </a:solidFill>
                <a:latin typeface="Overpass Light"/>
              </a:rPr>
              <a:t>(achieved using the regression model embedded in the Excel Sheet)</a:t>
            </a:r>
          </a:p>
        </p:txBody>
      </p:sp>
      <p:sp>
        <p:nvSpPr>
          <p:cNvPr id="13" name="TextBox 10">
            <a:extLst>
              <a:ext uri="{FF2B5EF4-FFF2-40B4-BE49-F238E27FC236}">
                <a16:creationId xmlns:a16="http://schemas.microsoft.com/office/drawing/2014/main" id="{86EA98A7-BB4C-4783-85E0-6F9AC3BFA04E}"/>
              </a:ext>
            </a:extLst>
          </p:cNvPr>
          <p:cNvSpPr txBox="1"/>
          <p:nvPr/>
        </p:nvSpPr>
        <p:spPr>
          <a:xfrm>
            <a:off x="4940888" y="2279381"/>
            <a:ext cx="8298643" cy="923330"/>
          </a:xfrm>
          <a:prstGeom prst="rect">
            <a:avLst/>
          </a:prstGeom>
        </p:spPr>
        <p:txBody>
          <a:bodyPr wrap="square" lIns="0" tIns="0" rIns="0" bIns="0" rtlCol="0" anchor="t">
            <a:spAutoFit/>
          </a:bodyPr>
          <a:lstStyle/>
          <a:p>
            <a:pPr algn="ctr"/>
            <a:r>
              <a:rPr lang="en-US" sz="3600" b="1" spc="-19">
                <a:solidFill>
                  <a:srgbClr val="08122B"/>
                </a:solidFill>
                <a:latin typeface="Overpass Light Bold"/>
              </a:rPr>
              <a:t>Input Parameters: </a:t>
            </a:r>
          </a:p>
          <a:p>
            <a:pPr algn="ctr"/>
            <a:endParaRPr lang="en-US" sz="2400" spc="-19">
              <a:solidFill>
                <a:srgbClr val="08122B"/>
              </a:solidFill>
              <a:latin typeface="Overpass Light" panose="020B0604020202020204" charset="0"/>
            </a:endParaRPr>
          </a:p>
        </p:txBody>
      </p:sp>
    </p:spTree>
    <p:extLst>
      <p:ext uri="{BB962C8B-B14F-4D97-AF65-F5344CB8AC3E}">
        <p14:creationId xmlns:p14="http://schemas.microsoft.com/office/powerpoint/2010/main" val="2738383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6DBEC918-1882-4C25-92D0-D7BFE2219BB4}"/>
              </a:ext>
            </a:extLst>
          </p:cNvPr>
          <p:cNvSpPr/>
          <p:nvPr/>
        </p:nvSpPr>
        <p:spPr>
          <a:xfrm>
            <a:off x="0" y="1910402"/>
            <a:ext cx="18288000" cy="7710676"/>
          </a:xfrm>
          <a:prstGeom prst="rect">
            <a:avLst/>
          </a:prstGeom>
          <a:solidFill>
            <a:srgbClr val="F5F6F4"/>
          </a:solidFill>
        </p:spPr>
        <p:txBody>
          <a:bodyPr/>
          <a:lstStyle/>
          <a:p>
            <a:endParaRPr lang="en-SG"/>
          </a:p>
        </p:txBody>
      </p:sp>
      <p:pic>
        <p:nvPicPr>
          <p:cNvPr id="10" name="Picture 9" descr="Graphical user interface, application, table, Excel&#10;&#10;Description automatically generated">
            <a:extLst>
              <a:ext uri="{FF2B5EF4-FFF2-40B4-BE49-F238E27FC236}">
                <a16:creationId xmlns:a16="http://schemas.microsoft.com/office/drawing/2014/main" id="{4F8E2EC1-2B56-463F-A38B-022097E6E977}"/>
              </a:ext>
            </a:extLst>
          </p:cNvPr>
          <p:cNvPicPr>
            <a:picLocks noChangeAspect="1"/>
          </p:cNvPicPr>
          <p:nvPr/>
        </p:nvPicPr>
        <p:blipFill rotWithShape="1">
          <a:blip r:embed="rId2">
            <a:extLst>
              <a:ext uri="{28A0092B-C50C-407E-A947-70E740481C1C}">
                <a14:useLocalDpi xmlns:a14="http://schemas.microsoft.com/office/drawing/2010/main" val="0"/>
              </a:ext>
            </a:extLst>
          </a:blip>
          <a:srcRect l="24177" t="5985" b="50264"/>
          <a:stretch/>
        </p:blipFill>
        <p:spPr>
          <a:xfrm>
            <a:off x="1828800" y="6160835"/>
            <a:ext cx="13540336" cy="2660082"/>
          </a:xfrm>
          <a:prstGeom prst="rect">
            <a:avLst/>
          </a:prstGeom>
        </p:spPr>
      </p:pic>
      <p:sp>
        <p:nvSpPr>
          <p:cNvPr id="8" name="TextBox 8"/>
          <p:cNvSpPr txBox="1"/>
          <p:nvPr/>
        </p:nvSpPr>
        <p:spPr>
          <a:xfrm>
            <a:off x="3116654" y="922950"/>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Optimization Model</a:t>
            </a:r>
          </a:p>
        </p:txBody>
      </p:sp>
      <p:sp>
        <p:nvSpPr>
          <p:cNvPr id="9" name="TextBox 9"/>
          <p:cNvSpPr txBox="1"/>
          <p:nvPr/>
        </p:nvSpPr>
        <p:spPr>
          <a:xfrm>
            <a:off x="8885313" y="421323"/>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05</a:t>
            </a:r>
          </a:p>
        </p:txBody>
      </p:sp>
      <p:sp>
        <p:nvSpPr>
          <p:cNvPr id="14" name="Rectangle 13">
            <a:extLst>
              <a:ext uri="{FF2B5EF4-FFF2-40B4-BE49-F238E27FC236}">
                <a16:creationId xmlns:a16="http://schemas.microsoft.com/office/drawing/2014/main" id="{B3672DFD-05FA-4801-911E-4A98669F5351}"/>
              </a:ext>
            </a:extLst>
          </p:cNvPr>
          <p:cNvSpPr/>
          <p:nvPr/>
        </p:nvSpPr>
        <p:spPr>
          <a:xfrm>
            <a:off x="4362035" y="8442497"/>
            <a:ext cx="11007101" cy="2004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chemeClr val="tx1"/>
                </a:solidFill>
              </a:ln>
            </a:endParaRPr>
          </a:p>
        </p:txBody>
      </p:sp>
      <p:sp>
        <p:nvSpPr>
          <p:cNvPr id="15" name="TextBox 12">
            <a:extLst>
              <a:ext uri="{FF2B5EF4-FFF2-40B4-BE49-F238E27FC236}">
                <a16:creationId xmlns:a16="http://schemas.microsoft.com/office/drawing/2014/main" id="{2B1F65D6-E861-4FDE-AA30-E74C2BB4F01D}"/>
              </a:ext>
            </a:extLst>
          </p:cNvPr>
          <p:cNvSpPr txBox="1"/>
          <p:nvPr/>
        </p:nvSpPr>
        <p:spPr>
          <a:xfrm>
            <a:off x="4640320" y="9719579"/>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pic>
        <p:nvPicPr>
          <p:cNvPr id="3" name="Graphic 2" descr="Bullseye with solid fill">
            <a:extLst>
              <a:ext uri="{FF2B5EF4-FFF2-40B4-BE49-F238E27FC236}">
                <a16:creationId xmlns:a16="http://schemas.microsoft.com/office/drawing/2014/main" id="{30A618D7-6239-487F-93D8-CABA59ECCD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33279" y="821241"/>
            <a:ext cx="914400" cy="914400"/>
          </a:xfrm>
          <a:prstGeom prst="rect">
            <a:avLst/>
          </a:prstGeom>
        </p:spPr>
      </p:pic>
      <p:sp>
        <p:nvSpPr>
          <p:cNvPr id="23" name="TextBox 22">
            <a:extLst>
              <a:ext uri="{FF2B5EF4-FFF2-40B4-BE49-F238E27FC236}">
                <a16:creationId xmlns:a16="http://schemas.microsoft.com/office/drawing/2014/main" id="{C53ECB64-A6A1-40B7-8C98-C13181B9F09E}"/>
              </a:ext>
            </a:extLst>
          </p:cNvPr>
          <p:cNvSpPr txBox="1"/>
          <p:nvPr/>
        </p:nvSpPr>
        <p:spPr>
          <a:xfrm>
            <a:off x="1828800" y="8990165"/>
            <a:ext cx="6842633" cy="461665"/>
          </a:xfrm>
          <a:prstGeom prst="rect">
            <a:avLst/>
          </a:prstGeom>
          <a:noFill/>
        </p:spPr>
        <p:txBody>
          <a:bodyPr wrap="square" lIns="91440" tIns="45720" rIns="91440" bIns="45720" anchor="t">
            <a:spAutoFit/>
          </a:bodyPr>
          <a:lstStyle/>
          <a:p>
            <a:pPr marL="457200" indent="-457200">
              <a:buFont typeface="+mj-lt"/>
              <a:buAutoNum type="arabicPeriod" startAt="2"/>
            </a:pPr>
            <a:r>
              <a:rPr lang="en-US" sz="2400" spc="-19">
                <a:solidFill>
                  <a:srgbClr val="08122B"/>
                </a:solidFill>
                <a:latin typeface="Overpass Light"/>
              </a:rPr>
              <a:t>Monthly Flight Volume (e.g. November 2019)</a:t>
            </a:r>
          </a:p>
        </p:txBody>
      </p:sp>
      <p:pic>
        <p:nvPicPr>
          <p:cNvPr id="4" name="Picture 3" descr="Table&#10;&#10;Description automatically generated">
            <a:extLst>
              <a:ext uri="{FF2B5EF4-FFF2-40B4-BE49-F238E27FC236}">
                <a16:creationId xmlns:a16="http://schemas.microsoft.com/office/drawing/2014/main" id="{4311FF58-B8AE-4688-9A0E-B85990A8B856}"/>
              </a:ext>
            </a:extLst>
          </p:cNvPr>
          <p:cNvPicPr>
            <a:picLocks noChangeAspect="1"/>
          </p:cNvPicPr>
          <p:nvPr/>
        </p:nvPicPr>
        <p:blipFill rotWithShape="1">
          <a:blip r:embed="rId5">
            <a:extLst>
              <a:ext uri="{28A0092B-C50C-407E-A947-70E740481C1C}">
                <a14:useLocalDpi xmlns:a14="http://schemas.microsoft.com/office/drawing/2010/main" val="0"/>
              </a:ext>
            </a:extLst>
          </a:blip>
          <a:srcRect t="9423" r="67900"/>
          <a:stretch/>
        </p:blipFill>
        <p:spPr>
          <a:xfrm>
            <a:off x="1828800" y="2053485"/>
            <a:ext cx="6637461" cy="3497633"/>
          </a:xfrm>
          <a:prstGeom prst="rect">
            <a:avLst/>
          </a:prstGeom>
        </p:spPr>
      </p:pic>
      <p:sp>
        <p:nvSpPr>
          <p:cNvPr id="12" name="Rectangle 11">
            <a:extLst>
              <a:ext uri="{FF2B5EF4-FFF2-40B4-BE49-F238E27FC236}">
                <a16:creationId xmlns:a16="http://schemas.microsoft.com/office/drawing/2014/main" id="{8E298468-164E-45F2-BFAD-BD874CB262AB}"/>
              </a:ext>
            </a:extLst>
          </p:cNvPr>
          <p:cNvSpPr/>
          <p:nvPr/>
        </p:nvSpPr>
        <p:spPr>
          <a:xfrm>
            <a:off x="2554000" y="2563400"/>
            <a:ext cx="2859817" cy="298771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chemeClr val="tx1"/>
                </a:solidFill>
              </a:ln>
            </a:endParaRPr>
          </a:p>
        </p:txBody>
      </p:sp>
      <p:sp>
        <p:nvSpPr>
          <p:cNvPr id="17" name="TextBox 16">
            <a:extLst>
              <a:ext uri="{FF2B5EF4-FFF2-40B4-BE49-F238E27FC236}">
                <a16:creationId xmlns:a16="http://schemas.microsoft.com/office/drawing/2014/main" id="{1B18EAF2-99BA-407E-8AF6-5EE50C27CBF0}"/>
              </a:ext>
            </a:extLst>
          </p:cNvPr>
          <p:cNvSpPr txBox="1"/>
          <p:nvPr/>
        </p:nvSpPr>
        <p:spPr>
          <a:xfrm>
            <a:off x="1724617" y="5649618"/>
            <a:ext cx="7045310" cy="461665"/>
          </a:xfrm>
          <a:prstGeom prst="rect">
            <a:avLst/>
          </a:prstGeom>
          <a:noFill/>
        </p:spPr>
        <p:txBody>
          <a:bodyPr wrap="square" lIns="91440" tIns="45720" rIns="91440" bIns="45720" anchor="t">
            <a:spAutoFit/>
          </a:bodyPr>
          <a:lstStyle/>
          <a:p>
            <a:pPr marL="457200" indent="-457200">
              <a:buFont typeface="+mj-lt"/>
              <a:buAutoNum type="arabicPeriod"/>
            </a:pPr>
            <a:r>
              <a:rPr lang="en-US" sz="2400" spc="-19">
                <a:solidFill>
                  <a:srgbClr val="08122B"/>
                </a:solidFill>
                <a:latin typeface="Overpass Light"/>
              </a:rPr>
              <a:t>Number of stands or bins opened, for Shift 1</a:t>
            </a:r>
          </a:p>
        </p:txBody>
      </p:sp>
    </p:spTree>
    <p:extLst>
      <p:ext uri="{BB962C8B-B14F-4D97-AF65-F5344CB8AC3E}">
        <p14:creationId xmlns:p14="http://schemas.microsoft.com/office/powerpoint/2010/main" val="243369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6DBEC918-1882-4C25-92D0-D7BFE2219BB4}"/>
              </a:ext>
            </a:extLst>
          </p:cNvPr>
          <p:cNvSpPr/>
          <p:nvPr/>
        </p:nvSpPr>
        <p:spPr>
          <a:xfrm>
            <a:off x="0" y="1910402"/>
            <a:ext cx="18288000" cy="7710676"/>
          </a:xfrm>
          <a:prstGeom prst="rect">
            <a:avLst/>
          </a:prstGeom>
          <a:solidFill>
            <a:srgbClr val="F5F6F4"/>
          </a:solidFill>
        </p:spPr>
        <p:txBody>
          <a:bodyPr/>
          <a:lstStyle/>
          <a:p>
            <a:endParaRPr lang="en-SG"/>
          </a:p>
        </p:txBody>
      </p:sp>
      <p:sp>
        <p:nvSpPr>
          <p:cNvPr id="8" name="TextBox 8"/>
          <p:cNvSpPr txBox="1"/>
          <p:nvPr/>
        </p:nvSpPr>
        <p:spPr>
          <a:xfrm>
            <a:off x="3116654" y="922950"/>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Optimization Model</a:t>
            </a:r>
          </a:p>
        </p:txBody>
      </p:sp>
      <p:sp>
        <p:nvSpPr>
          <p:cNvPr id="9" name="TextBox 9"/>
          <p:cNvSpPr txBox="1"/>
          <p:nvPr/>
        </p:nvSpPr>
        <p:spPr>
          <a:xfrm>
            <a:off x="8885313" y="421323"/>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05</a:t>
            </a:r>
          </a:p>
        </p:txBody>
      </p:sp>
      <p:pic>
        <p:nvPicPr>
          <p:cNvPr id="15" name="Picture 14">
            <a:extLst>
              <a:ext uri="{FF2B5EF4-FFF2-40B4-BE49-F238E27FC236}">
                <a16:creationId xmlns:a16="http://schemas.microsoft.com/office/drawing/2014/main" id="{0E2B2EC1-64E5-481A-A336-1EA7A396A91C}"/>
              </a:ext>
            </a:extLst>
          </p:cNvPr>
          <p:cNvPicPr>
            <a:picLocks noChangeAspect="1"/>
          </p:cNvPicPr>
          <p:nvPr/>
        </p:nvPicPr>
        <p:blipFill rotWithShape="1">
          <a:blip r:embed="rId2"/>
          <a:srcRect t="7560"/>
          <a:stretch/>
        </p:blipFill>
        <p:spPr>
          <a:xfrm>
            <a:off x="5675953" y="2115581"/>
            <a:ext cx="3178747" cy="6952219"/>
          </a:xfrm>
          <a:prstGeom prst="rect">
            <a:avLst/>
          </a:prstGeom>
        </p:spPr>
      </p:pic>
      <p:sp>
        <p:nvSpPr>
          <p:cNvPr id="16" name="TextBox 12">
            <a:extLst>
              <a:ext uri="{FF2B5EF4-FFF2-40B4-BE49-F238E27FC236}">
                <a16:creationId xmlns:a16="http://schemas.microsoft.com/office/drawing/2014/main" id="{E2D1C797-DBB9-4318-8F73-5ABD7ADDC64C}"/>
              </a:ext>
            </a:extLst>
          </p:cNvPr>
          <p:cNvSpPr txBox="1"/>
          <p:nvPr/>
        </p:nvSpPr>
        <p:spPr>
          <a:xfrm>
            <a:off x="4640320" y="9719579"/>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sp>
        <p:nvSpPr>
          <p:cNvPr id="17" name="TextBox 16">
            <a:extLst>
              <a:ext uri="{FF2B5EF4-FFF2-40B4-BE49-F238E27FC236}">
                <a16:creationId xmlns:a16="http://schemas.microsoft.com/office/drawing/2014/main" id="{B3E42EFF-6C0D-45D9-B160-6AF67EA05415}"/>
              </a:ext>
            </a:extLst>
          </p:cNvPr>
          <p:cNvSpPr txBox="1"/>
          <p:nvPr/>
        </p:nvSpPr>
        <p:spPr>
          <a:xfrm>
            <a:off x="9251916" y="2258785"/>
            <a:ext cx="5019896" cy="6001643"/>
          </a:xfrm>
          <a:prstGeom prst="rect">
            <a:avLst/>
          </a:prstGeom>
          <a:noFill/>
        </p:spPr>
        <p:txBody>
          <a:bodyPr wrap="square" lIns="91440" tIns="45720" rIns="91440" bIns="45720" anchor="t">
            <a:spAutoFit/>
          </a:bodyPr>
          <a:lstStyle/>
          <a:p>
            <a:pPr marL="457200" indent="-457200">
              <a:buFont typeface="+mj-lt"/>
              <a:buAutoNum type="arabicPeriod" startAt="3"/>
            </a:pPr>
            <a:r>
              <a:rPr lang="en-US" sz="2400" spc="-19">
                <a:solidFill>
                  <a:srgbClr val="08122B"/>
                </a:solidFill>
                <a:latin typeface="Overpass Light"/>
              </a:rPr>
              <a:t>Number of rounds (checks) by each team during each shift</a:t>
            </a:r>
            <a:endParaRPr lang="en-US">
              <a:cs typeface="Calibri"/>
            </a:endParaRPr>
          </a:p>
          <a:p>
            <a:pPr marL="457200" indent="-457200">
              <a:buAutoNum type="arabicPeriod" startAt="3"/>
            </a:pPr>
            <a:endParaRPr lang="en-US" sz="2400" spc="-19">
              <a:solidFill>
                <a:srgbClr val="08122B"/>
              </a:solidFill>
              <a:latin typeface="Overpass Light"/>
            </a:endParaRPr>
          </a:p>
          <a:p>
            <a:pPr marL="457200" indent="-457200">
              <a:buAutoNum type="arabicPeriod" startAt="3"/>
            </a:pPr>
            <a:endParaRPr lang="en-US" sz="2400" spc="-19">
              <a:solidFill>
                <a:srgbClr val="08122B"/>
              </a:solidFill>
              <a:latin typeface="Overpass Light"/>
            </a:endParaRPr>
          </a:p>
          <a:p>
            <a:pPr marL="457200" indent="-457200">
              <a:buFont typeface="+mj-lt"/>
              <a:buAutoNum type="arabicPeriod" startAt="3"/>
            </a:pPr>
            <a:r>
              <a:rPr lang="en-US" sz="2400" spc="-19">
                <a:solidFill>
                  <a:srgbClr val="08122B"/>
                </a:solidFill>
                <a:latin typeface="Overpass Light"/>
              </a:rPr>
              <a:t>Checking and Clearing Timings per bin </a:t>
            </a:r>
          </a:p>
          <a:p>
            <a:pPr marL="457200" indent="-457200">
              <a:buAutoNum type="arabicPeriod" startAt="3"/>
            </a:pPr>
            <a:endParaRPr lang="en-US" sz="2400" spc="-19">
              <a:solidFill>
                <a:srgbClr val="08122B"/>
              </a:solidFill>
              <a:latin typeface="Overpass Light" panose="020B0604020202020204" charset="0"/>
            </a:endParaRPr>
          </a:p>
          <a:p>
            <a:pPr marL="457200" indent="-457200">
              <a:buFontTx/>
              <a:buAutoNum type="arabicPeriod" startAt="3"/>
            </a:pPr>
            <a:endParaRPr lang="en-US" sz="2400" spc="-19">
              <a:solidFill>
                <a:srgbClr val="08122B"/>
              </a:solidFill>
              <a:latin typeface="Overpass Light"/>
            </a:endParaRPr>
          </a:p>
          <a:p>
            <a:pPr marL="457200" indent="-457200">
              <a:buFont typeface="+mj-lt"/>
              <a:buAutoNum type="arabicPeriod" startAt="3"/>
            </a:pPr>
            <a:r>
              <a:rPr lang="en-US" sz="2400" spc="-19">
                <a:solidFill>
                  <a:srgbClr val="08122B"/>
                </a:solidFill>
                <a:latin typeface="Overpass Light"/>
              </a:rPr>
              <a:t>Total (Includes non-working) Hours per shift</a:t>
            </a:r>
          </a:p>
          <a:p>
            <a:pPr marL="457200" indent="-457200">
              <a:buAutoNum type="arabicPeriod" startAt="3"/>
            </a:pPr>
            <a:endParaRPr lang="en-US" sz="2400" spc="-19">
              <a:solidFill>
                <a:srgbClr val="08122B"/>
              </a:solidFill>
              <a:latin typeface="Overpass Light"/>
            </a:endParaRPr>
          </a:p>
          <a:p>
            <a:pPr marL="457200" indent="-457200">
              <a:buAutoNum type="arabicPeriod" startAt="3"/>
            </a:pPr>
            <a:endParaRPr lang="en-US" sz="2400" spc="-19">
              <a:solidFill>
                <a:srgbClr val="08122B"/>
              </a:solidFill>
              <a:latin typeface="Overpass Light"/>
            </a:endParaRPr>
          </a:p>
          <a:p>
            <a:pPr marL="457200" indent="-457200">
              <a:buAutoNum type="arabicPeriod" startAt="3"/>
            </a:pPr>
            <a:endParaRPr lang="en-US" sz="2400" spc="-19">
              <a:solidFill>
                <a:srgbClr val="08122B"/>
              </a:solidFill>
              <a:latin typeface="Overpass Light"/>
            </a:endParaRPr>
          </a:p>
          <a:p>
            <a:pPr marL="457200" indent="-457200">
              <a:buFontTx/>
              <a:buAutoNum type="arabicPeriod" startAt="3"/>
            </a:pPr>
            <a:endParaRPr lang="en-US" sz="2400" spc="-19">
              <a:solidFill>
                <a:srgbClr val="08122B"/>
              </a:solidFill>
              <a:latin typeface="Overpass Light"/>
            </a:endParaRPr>
          </a:p>
          <a:p>
            <a:pPr marL="457200" indent="-457200">
              <a:buFontTx/>
              <a:buAutoNum type="arabicPeriod" startAt="3"/>
            </a:pPr>
            <a:endParaRPr lang="en-US" sz="2400" spc="-19">
              <a:solidFill>
                <a:srgbClr val="08122B"/>
              </a:solidFill>
              <a:latin typeface="Overpass Light"/>
            </a:endParaRPr>
          </a:p>
          <a:p>
            <a:pPr marL="457200" indent="-457200">
              <a:buFont typeface="+mj-lt"/>
              <a:buAutoNum type="arabicPeriod" startAt="3"/>
            </a:pPr>
            <a:r>
              <a:rPr lang="en-US" sz="2400" spc="-19">
                <a:solidFill>
                  <a:srgbClr val="08122B"/>
                </a:solidFill>
                <a:latin typeface="Overpass Light"/>
              </a:rPr>
              <a:t>Working Hours per shift</a:t>
            </a:r>
          </a:p>
        </p:txBody>
      </p:sp>
      <p:pic>
        <p:nvPicPr>
          <p:cNvPr id="2" name="Graphic 1" descr="Bullseye with solid fill">
            <a:extLst>
              <a:ext uri="{FF2B5EF4-FFF2-40B4-BE49-F238E27FC236}">
                <a16:creationId xmlns:a16="http://schemas.microsoft.com/office/drawing/2014/main" id="{DADA472A-5BB6-426F-8BEB-049D4CCFC8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33279" y="821241"/>
            <a:ext cx="914400" cy="914400"/>
          </a:xfrm>
          <a:prstGeom prst="rect">
            <a:avLst/>
          </a:prstGeom>
        </p:spPr>
      </p:pic>
    </p:spTree>
    <p:extLst>
      <p:ext uri="{BB962C8B-B14F-4D97-AF65-F5344CB8AC3E}">
        <p14:creationId xmlns:p14="http://schemas.microsoft.com/office/powerpoint/2010/main" val="2782687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6DBEC918-1882-4C25-92D0-D7BFE2219BB4}"/>
              </a:ext>
            </a:extLst>
          </p:cNvPr>
          <p:cNvSpPr/>
          <p:nvPr/>
        </p:nvSpPr>
        <p:spPr>
          <a:xfrm>
            <a:off x="0" y="1910400"/>
            <a:ext cx="18288000" cy="7710676"/>
          </a:xfrm>
          <a:prstGeom prst="rect">
            <a:avLst/>
          </a:prstGeom>
          <a:solidFill>
            <a:srgbClr val="F5F6F4"/>
          </a:solidFill>
        </p:spPr>
        <p:txBody>
          <a:bodyPr/>
          <a:lstStyle/>
          <a:p>
            <a:endParaRPr lang="en-SG"/>
          </a:p>
        </p:txBody>
      </p:sp>
      <p:sp>
        <p:nvSpPr>
          <p:cNvPr id="8" name="TextBox 8"/>
          <p:cNvSpPr txBox="1"/>
          <p:nvPr/>
        </p:nvSpPr>
        <p:spPr>
          <a:xfrm>
            <a:off x="3116654" y="922950"/>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Optimization Model</a:t>
            </a:r>
          </a:p>
        </p:txBody>
      </p:sp>
      <p:sp>
        <p:nvSpPr>
          <p:cNvPr id="9" name="TextBox 9"/>
          <p:cNvSpPr txBox="1"/>
          <p:nvPr/>
        </p:nvSpPr>
        <p:spPr>
          <a:xfrm>
            <a:off x="8885313" y="421323"/>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05</a:t>
            </a:r>
          </a:p>
        </p:txBody>
      </p:sp>
      <p:sp>
        <p:nvSpPr>
          <p:cNvPr id="16" name="TextBox 12">
            <a:extLst>
              <a:ext uri="{FF2B5EF4-FFF2-40B4-BE49-F238E27FC236}">
                <a16:creationId xmlns:a16="http://schemas.microsoft.com/office/drawing/2014/main" id="{E2D1C797-DBB9-4318-8F73-5ABD7ADDC64C}"/>
              </a:ext>
            </a:extLst>
          </p:cNvPr>
          <p:cNvSpPr txBox="1"/>
          <p:nvPr/>
        </p:nvSpPr>
        <p:spPr>
          <a:xfrm>
            <a:off x="4640320" y="9719579"/>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sp>
        <p:nvSpPr>
          <p:cNvPr id="17" name="TextBox 16">
            <a:extLst>
              <a:ext uri="{FF2B5EF4-FFF2-40B4-BE49-F238E27FC236}">
                <a16:creationId xmlns:a16="http://schemas.microsoft.com/office/drawing/2014/main" id="{B3E42EFF-6C0D-45D9-B160-6AF67EA05415}"/>
              </a:ext>
            </a:extLst>
          </p:cNvPr>
          <p:cNvSpPr txBox="1"/>
          <p:nvPr/>
        </p:nvSpPr>
        <p:spPr>
          <a:xfrm>
            <a:off x="992783" y="6123431"/>
            <a:ext cx="16302431" cy="2847896"/>
          </a:xfrm>
          <a:prstGeom prst="rect">
            <a:avLst/>
          </a:prstGeom>
          <a:noFill/>
        </p:spPr>
        <p:txBody>
          <a:bodyPr wrap="square">
            <a:spAutoFit/>
          </a:bodyPr>
          <a:lstStyle/>
          <a:p>
            <a:pPr algn="just">
              <a:lnSpc>
                <a:spcPct val="107000"/>
              </a:lnSpc>
              <a:spcAft>
                <a:spcPts val="800"/>
              </a:spcAft>
            </a:pPr>
            <a:r>
              <a:rPr lang="en-SG" sz="2400">
                <a:effectLst/>
                <a:latin typeface="Overpass Light" panose="020B0604020202020204" charset="0"/>
                <a:ea typeface="Calibri" panose="020F0502020204030204" pitchFamily="34" charset="0"/>
                <a:cs typeface="Times New Roman" panose="02020603050405020304" pitchFamily="18" charset="0"/>
              </a:rPr>
              <a:t>From the parameters, for a round of check we sum up </a:t>
            </a:r>
          </a:p>
          <a:p>
            <a:pPr marL="514350" indent="-514350" algn="just">
              <a:lnSpc>
                <a:spcPct val="107000"/>
              </a:lnSpc>
              <a:spcAft>
                <a:spcPts val="800"/>
              </a:spcAft>
              <a:buAutoNum type="romanLcParenR"/>
            </a:pPr>
            <a:r>
              <a:rPr lang="en-SG" sz="2400">
                <a:latin typeface="Overpass Light" panose="020B0604020202020204" charset="0"/>
                <a:ea typeface="Calibri" panose="020F0502020204030204" pitchFamily="34" charset="0"/>
                <a:cs typeface="Times New Roman" panose="02020603050405020304" pitchFamily="18" charset="0"/>
              </a:rPr>
              <a:t>Clearing </a:t>
            </a:r>
            <a:r>
              <a:rPr lang="en-SG" sz="2400">
                <a:effectLst/>
                <a:latin typeface="Overpass Light" panose="020B0604020202020204" charset="0"/>
                <a:ea typeface="Calibri" panose="020F0502020204030204" pitchFamily="34" charset="0"/>
                <a:cs typeface="Times New Roman" panose="02020603050405020304" pitchFamily="18" charset="0"/>
              </a:rPr>
              <a:t>time per bin based on the fullness of the bin</a:t>
            </a:r>
          </a:p>
          <a:p>
            <a:pPr marL="514350" indent="-514350" algn="just">
              <a:lnSpc>
                <a:spcPct val="107000"/>
              </a:lnSpc>
              <a:spcAft>
                <a:spcPts val="800"/>
              </a:spcAft>
              <a:buAutoNum type="romanLcParenR"/>
            </a:pPr>
            <a:r>
              <a:rPr lang="en-SG" sz="2400">
                <a:effectLst/>
                <a:latin typeface="Overpass Light" panose="020B0604020202020204" charset="0"/>
                <a:ea typeface="Calibri" panose="020F0502020204030204" pitchFamily="34" charset="0"/>
                <a:cs typeface="Times New Roman" panose="02020603050405020304" pitchFamily="18" charset="0"/>
              </a:rPr>
              <a:t>Checking time per bin </a:t>
            </a:r>
            <a:endParaRPr lang="en-SG" sz="2400">
              <a:latin typeface="Overpass Light" panose="020B0604020202020204" charset="0"/>
              <a:ea typeface="Calibri" panose="020F0502020204030204" pitchFamily="34" charset="0"/>
              <a:cs typeface="Times New Roman" panose="02020603050405020304" pitchFamily="18" charset="0"/>
            </a:endParaRPr>
          </a:p>
          <a:p>
            <a:pPr marL="514350" indent="-514350" algn="just">
              <a:lnSpc>
                <a:spcPct val="107000"/>
              </a:lnSpc>
              <a:spcAft>
                <a:spcPts val="800"/>
              </a:spcAft>
              <a:buAutoNum type="romanLcParenR"/>
            </a:pPr>
            <a:r>
              <a:rPr lang="en-SG" sz="2400">
                <a:effectLst/>
                <a:latin typeface="Overpass Light" panose="020B0604020202020204" charset="0"/>
                <a:ea typeface="Calibri" panose="020F0502020204030204" pitchFamily="34" charset="0"/>
                <a:cs typeface="Times New Roman" panose="02020603050405020304" pitchFamily="18" charset="0"/>
              </a:rPr>
              <a:t>Travel time between each bin for allocated area. </a:t>
            </a:r>
          </a:p>
          <a:p>
            <a:pPr algn="just">
              <a:lnSpc>
                <a:spcPct val="107000"/>
              </a:lnSpc>
              <a:spcAft>
                <a:spcPts val="800"/>
              </a:spcAft>
            </a:pPr>
            <a:r>
              <a:rPr lang="en-SG" sz="2400">
                <a:latin typeface="Overpass Light" panose="020B0604020202020204" charset="0"/>
                <a:ea typeface="Calibri" panose="020F0502020204030204" pitchFamily="34" charset="0"/>
                <a:cs typeface="Times New Roman" panose="02020603050405020304" pitchFamily="18" charset="0"/>
              </a:rPr>
              <a:t>Then we calculate for timings for all rounds instead of 1, resulting in </a:t>
            </a:r>
            <a:r>
              <a:rPr lang="en-SG" sz="2400" b="1">
                <a:latin typeface="Overpass Light" panose="020B0604020202020204" charset="0"/>
                <a:ea typeface="Calibri" panose="020F0502020204030204" pitchFamily="34" charset="0"/>
                <a:cs typeface="Times New Roman" panose="02020603050405020304" pitchFamily="18" charset="0"/>
              </a:rPr>
              <a:t>Consolidated Timings</a:t>
            </a:r>
            <a:r>
              <a:rPr lang="en-SG" sz="2400">
                <a:latin typeface="Overpass Light" panose="020B0604020202020204" charset="0"/>
                <a:ea typeface="Calibri" panose="020F0502020204030204" pitchFamily="34" charset="0"/>
                <a:cs typeface="Times New Roman" panose="02020603050405020304" pitchFamily="18" charset="0"/>
              </a:rPr>
              <a:t>, together with the area allocation in the decision variable will affect the timing needed per shift for each pair of worker, and the </a:t>
            </a:r>
            <a:r>
              <a:rPr lang="en-SG" sz="2400" b="1">
                <a:latin typeface="Overpass Light" panose="020B0604020202020204" charset="0"/>
                <a:ea typeface="Calibri" panose="020F0502020204030204" pitchFamily="34" charset="0"/>
                <a:cs typeface="Times New Roman" panose="02020603050405020304" pitchFamily="18" charset="0"/>
              </a:rPr>
              <a:t>excess timings.</a:t>
            </a:r>
            <a:endParaRPr lang="en-SG" sz="2400">
              <a:latin typeface="Overpass Light" panose="020B0604020202020204" charset="0"/>
              <a:ea typeface="Calibri" panose="020F0502020204030204" pitchFamily="34" charset="0"/>
              <a:cs typeface="Times New Roman" panose="02020603050405020304" pitchFamily="18" charset="0"/>
            </a:endParaRPr>
          </a:p>
        </p:txBody>
      </p:sp>
      <p:pic>
        <p:nvPicPr>
          <p:cNvPr id="2" name="Graphic 1" descr="Bullseye with solid fill">
            <a:extLst>
              <a:ext uri="{FF2B5EF4-FFF2-40B4-BE49-F238E27FC236}">
                <a16:creationId xmlns:a16="http://schemas.microsoft.com/office/drawing/2014/main" id="{DADA472A-5BB6-426F-8BEB-049D4CCFC8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33279" y="821241"/>
            <a:ext cx="914400" cy="914400"/>
          </a:xfrm>
          <a:prstGeom prst="rect">
            <a:avLst/>
          </a:prstGeom>
        </p:spPr>
      </p:pic>
      <p:pic>
        <p:nvPicPr>
          <p:cNvPr id="5" name="Picture 4" descr="Table&#10;&#10;Description automatically generated">
            <a:extLst>
              <a:ext uri="{FF2B5EF4-FFF2-40B4-BE49-F238E27FC236}">
                <a16:creationId xmlns:a16="http://schemas.microsoft.com/office/drawing/2014/main" id="{F8BB2770-709C-4FBB-838C-4822E7466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783" y="2385523"/>
            <a:ext cx="10874752" cy="3563149"/>
          </a:xfrm>
          <a:prstGeom prst="rect">
            <a:avLst/>
          </a:prstGeom>
        </p:spPr>
      </p:pic>
    </p:spTree>
    <p:extLst>
      <p:ext uri="{BB962C8B-B14F-4D97-AF65-F5344CB8AC3E}">
        <p14:creationId xmlns:p14="http://schemas.microsoft.com/office/powerpoint/2010/main" val="254501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6DBEC918-1882-4C25-92D0-D7BFE2219BB4}"/>
              </a:ext>
            </a:extLst>
          </p:cNvPr>
          <p:cNvSpPr/>
          <p:nvPr/>
        </p:nvSpPr>
        <p:spPr>
          <a:xfrm>
            <a:off x="0" y="1910402"/>
            <a:ext cx="18288000" cy="7710676"/>
          </a:xfrm>
          <a:prstGeom prst="rect">
            <a:avLst/>
          </a:prstGeom>
          <a:solidFill>
            <a:srgbClr val="F5F6F4"/>
          </a:solidFill>
        </p:spPr>
        <p:txBody>
          <a:bodyPr/>
          <a:lstStyle/>
          <a:p>
            <a:endParaRPr lang="en-SG"/>
          </a:p>
        </p:txBody>
      </p:sp>
      <p:sp>
        <p:nvSpPr>
          <p:cNvPr id="8" name="TextBox 8"/>
          <p:cNvSpPr txBox="1"/>
          <p:nvPr/>
        </p:nvSpPr>
        <p:spPr>
          <a:xfrm>
            <a:off x="3116654" y="922950"/>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Results of Model</a:t>
            </a:r>
          </a:p>
        </p:txBody>
      </p:sp>
      <p:sp>
        <p:nvSpPr>
          <p:cNvPr id="9" name="TextBox 9"/>
          <p:cNvSpPr txBox="1"/>
          <p:nvPr/>
        </p:nvSpPr>
        <p:spPr>
          <a:xfrm>
            <a:off x="8885313" y="421323"/>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06</a:t>
            </a:r>
          </a:p>
        </p:txBody>
      </p:sp>
      <p:sp>
        <p:nvSpPr>
          <p:cNvPr id="16" name="TextBox 12">
            <a:extLst>
              <a:ext uri="{FF2B5EF4-FFF2-40B4-BE49-F238E27FC236}">
                <a16:creationId xmlns:a16="http://schemas.microsoft.com/office/drawing/2014/main" id="{8DB205EE-15A8-4399-A821-082DA92C232E}"/>
              </a:ext>
            </a:extLst>
          </p:cNvPr>
          <p:cNvSpPr txBox="1"/>
          <p:nvPr/>
        </p:nvSpPr>
        <p:spPr>
          <a:xfrm>
            <a:off x="4640320" y="9719579"/>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pic>
        <p:nvPicPr>
          <p:cNvPr id="12" name="Graphic 11">
            <a:extLst>
              <a:ext uri="{FF2B5EF4-FFF2-40B4-BE49-F238E27FC236}">
                <a16:creationId xmlns:a16="http://schemas.microsoft.com/office/drawing/2014/main" id="{98374CB5-4AB8-4FB3-AFD6-22BA355751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929" y="2870857"/>
            <a:ext cx="10889074" cy="6493193"/>
          </a:xfrm>
          <a:prstGeom prst="rect">
            <a:avLst/>
          </a:prstGeom>
        </p:spPr>
      </p:pic>
      <p:sp>
        <p:nvSpPr>
          <p:cNvPr id="19" name="TextBox 10">
            <a:extLst>
              <a:ext uri="{FF2B5EF4-FFF2-40B4-BE49-F238E27FC236}">
                <a16:creationId xmlns:a16="http://schemas.microsoft.com/office/drawing/2014/main" id="{D4664AEA-4A4F-4364-B42B-116BD69DE1ED}"/>
              </a:ext>
            </a:extLst>
          </p:cNvPr>
          <p:cNvSpPr txBox="1"/>
          <p:nvPr/>
        </p:nvSpPr>
        <p:spPr>
          <a:xfrm>
            <a:off x="549929" y="2310691"/>
            <a:ext cx="11101042" cy="923330"/>
          </a:xfrm>
          <a:prstGeom prst="rect">
            <a:avLst/>
          </a:prstGeom>
        </p:spPr>
        <p:txBody>
          <a:bodyPr wrap="square" lIns="0" tIns="0" rIns="0" bIns="0" rtlCol="0" anchor="t">
            <a:spAutoFit/>
          </a:bodyPr>
          <a:lstStyle/>
          <a:p>
            <a:r>
              <a:rPr lang="en-US" sz="2800" b="1" spc="-19">
                <a:solidFill>
                  <a:srgbClr val="08122B"/>
                </a:solidFill>
                <a:latin typeface="Overpass Light Bold" panose="020B0604020202020204" charset="0"/>
              </a:rPr>
              <a:t>Optimal, Minimum Number of Teams (For November 2019): </a:t>
            </a:r>
          </a:p>
          <a:p>
            <a:endParaRPr lang="en-US" sz="3200" b="1" spc="-19">
              <a:solidFill>
                <a:srgbClr val="08122B"/>
              </a:solidFill>
              <a:latin typeface="Overpass Light Bold" panose="020B0604020202020204" charset="0"/>
            </a:endParaRPr>
          </a:p>
        </p:txBody>
      </p:sp>
      <p:sp>
        <p:nvSpPr>
          <p:cNvPr id="21" name="TextBox 10">
            <a:extLst>
              <a:ext uri="{FF2B5EF4-FFF2-40B4-BE49-F238E27FC236}">
                <a16:creationId xmlns:a16="http://schemas.microsoft.com/office/drawing/2014/main" id="{A4F4B427-6EAD-49CB-A6EE-EF5047E5DA4E}"/>
              </a:ext>
            </a:extLst>
          </p:cNvPr>
          <p:cNvSpPr txBox="1"/>
          <p:nvPr/>
        </p:nvSpPr>
        <p:spPr>
          <a:xfrm>
            <a:off x="11303228" y="4421598"/>
            <a:ext cx="6299068" cy="3754874"/>
          </a:xfrm>
          <a:prstGeom prst="rect">
            <a:avLst/>
          </a:prstGeom>
        </p:spPr>
        <p:txBody>
          <a:bodyPr wrap="square" lIns="0" tIns="0" rIns="0" bIns="0" rtlCol="0" anchor="t">
            <a:spAutoFit/>
          </a:bodyPr>
          <a:lstStyle/>
          <a:p>
            <a:r>
              <a:rPr lang="en-US" sz="2800" b="1" spc="-19">
                <a:solidFill>
                  <a:srgbClr val="08122B"/>
                </a:solidFill>
                <a:latin typeface="Overpass Light Bold"/>
              </a:rPr>
              <a:t>Analysis:</a:t>
            </a:r>
          </a:p>
          <a:p>
            <a:r>
              <a:rPr lang="en-US" sz="2400" spc="-19">
                <a:solidFill>
                  <a:srgbClr val="08122B"/>
                </a:solidFill>
                <a:latin typeface="Overpass Light"/>
              </a:rPr>
              <a:t>Client can indeed </a:t>
            </a:r>
            <a:r>
              <a:rPr lang="en-US" sz="2400" b="1" spc="-19">
                <a:solidFill>
                  <a:srgbClr val="08122B"/>
                </a:solidFill>
                <a:latin typeface="Overpass Light"/>
              </a:rPr>
              <a:t>reduce the number of workers</a:t>
            </a:r>
            <a:r>
              <a:rPr lang="en-US" sz="2400" spc="-19">
                <a:solidFill>
                  <a:srgbClr val="08122B"/>
                </a:solidFill>
                <a:latin typeface="Overpass Light"/>
              </a:rPr>
              <a:t> needed based on the flight volume data for the month.</a:t>
            </a:r>
          </a:p>
          <a:p>
            <a:endParaRPr lang="en-US" sz="2400" spc="-19">
              <a:solidFill>
                <a:srgbClr val="08122B"/>
              </a:solidFill>
              <a:latin typeface="Overpass Light" panose="020B0604020202020204" charset="0"/>
            </a:endParaRPr>
          </a:p>
          <a:p>
            <a:r>
              <a:rPr lang="en-US" sz="2400" spc="-19">
                <a:solidFill>
                  <a:srgbClr val="08122B"/>
                </a:solidFill>
                <a:latin typeface="Overpass Light"/>
              </a:rPr>
              <a:t>If there is forecasted data for the coming months flight volume, the number of workers needed can be decided prior to each month.</a:t>
            </a:r>
          </a:p>
          <a:p>
            <a:endParaRPr lang="en-US" sz="2400" spc="-19">
              <a:solidFill>
                <a:srgbClr val="08122B"/>
              </a:solidFill>
              <a:latin typeface="Overpass Light" panose="020B0604020202020204" charset="0"/>
            </a:endParaRPr>
          </a:p>
          <a:p>
            <a:r>
              <a:rPr lang="en-US" sz="2400" b="1" spc="-19">
                <a:solidFill>
                  <a:srgbClr val="08122B"/>
                </a:solidFill>
                <a:latin typeface="Overpass Light"/>
              </a:rPr>
              <a:t>Minimizes manpower costs</a:t>
            </a:r>
            <a:r>
              <a:rPr lang="en-US" sz="2400" spc="-19">
                <a:solidFill>
                  <a:srgbClr val="08122B"/>
                </a:solidFill>
                <a:latin typeface="Overpass Light"/>
              </a:rPr>
              <a:t> for the company.</a:t>
            </a:r>
          </a:p>
        </p:txBody>
      </p:sp>
      <p:pic>
        <p:nvPicPr>
          <p:cNvPr id="22" name="Graphic 21" descr="Bar chart with solid fill">
            <a:extLst>
              <a:ext uri="{FF2B5EF4-FFF2-40B4-BE49-F238E27FC236}">
                <a16:creationId xmlns:a16="http://schemas.microsoft.com/office/drawing/2014/main" id="{BF1F0B09-CE8A-4B8B-BFDD-80F4C72911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62140" y="837866"/>
            <a:ext cx="914400" cy="914400"/>
          </a:xfrm>
          <a:prstGeom prst="rect">
            <a:avLst/>
          </a:prstGeom>
        </p:spPr>
      </p:pic>
      <p:pic>
        <p:nvPicPr>
          <p:cNvPr id="3" name="Picture 2" descr="Table&#10;&#10;Description automatically generated">
            <a:extLst>
              <a:ext uri="{FF2B5EF4-FFF2-40B4-BE49-F238E27FC236}">
                <a16:creationId xmlns:a16="http://schemas.microsoft.com/office/drawing/2014/main" id="{780475DA-C541-46D4-A328-F6CB4084ED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03228" y="2506319"/>
            <a:ext cx="3160917" cy="1681439"/>
          </a:xfrm>
          <a:prstGeom prst="rect">
            <a:avLst/>
          </a:prstGeom>
        </p:spPr>
      </p:pic>
    </p:spTree>
    <p:extLst>
      <p:ext uri="{BB962C8B-B14F-4D97-AF65-F5344CB8AC3E}">
        <p14:creationId xmlns:p14="http://schemas.microsoft.com/office/powerpoint/2010/main" val="245346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6DBEC918-1882-4C25-92D0-D7BFE2219BB4}"/>
              </a:ext>
            </a:extLst>
          </p:cNvPr>
          <p:cNvSpPr/>
          <p:nvPr/>
        </p:nvSpPr>
        <p:spPr>
          <a:xfrm>
            <a:off x="0" y="1910402"/>
            <a:ext cx="18288000" cy="7710676"/>
          </a:xfrm>
          <a:prstGeom prst="rect">
            <a:avLst/>
          </a:prstGeom>
          <a:solidFill>
            <a:srgbClr val="F5F6F4"/>
          </a:solidFill>
        </p:spPr>
        <p:txBody>
          <a:bodyPr/>
          <a:lstStyle/>
          <a:p>
            <a:endParaRPr lang="en-SG"/>
          </a:p>
        </p:txBody>
      </p:sp>
      <p:sp>
        <p:nvSpPr>
          <p:cNvPr id="8" name="TextBox 8"/>
          <p:cNvSpPr txBox="1"/>
          <p:nvPr/>
        </p:nvSpPr>
        <p:spPr>
          <a:xfrm>
            <a:off x="3116654" y="922950"/>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Limitations of Model</a:t>
            </a:r>
          </a:p>
        </p:txBody>
      </p:sp>
      <p:sp>
        <p:nvSpPr>
          <p:cNvPr id="9" name="TextBox 9"/>
          <p:cNvSpPr txBox="1"/>
          <p:nvPr/>
        </p:nvSpPr>
        <p:spPr>
          <a:xfrm>
            <a:off x="8885313" y="421323"/>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07</a:t>
            </a:r>
          </a:p>
        </p:txBody>
      </p:sp>
      <p:sp>
        <p:nvSpPr>
          <p:cNvPr id="16" name="TextBox 12">
            <a:extLst>
              <a:ext uri="{FF2B5EF4-FFF2-40B4-BE49-F238E27FC236}">
                <a16:creationId xmlns:a16="http://schemas.microsoft.com/office/drawing/2014/main" id="{8DB205EE-15A8-4399-A821-082DA92C232E}"/>
              </a:ext>
            </a:extLst>
          </p:cNvPr>
          <p:cNvSpPr txBox="1"/>
          <p:nvPr/>
        </p:nvSpPr>
        <p:spPr>
          <a:xfrm>
            <a:off x="4640320" y="9719579"/>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sp>
        <p:nvSpPr>
          <p:cNvPr id="7" name="TextBox 10">
            <a:extLst>
              <a:ext uri="{FF2B5EF4-FFF2-40B4-BE49-F238E27FC236}">
                <a16:creationId xmlns:a16="http://schemas.microsoft.com/office/drawing/2014/main" id="{A0E8C51C-097C-4331-BA7B-A220A3833B5E}"/>
              </a:ext>
            </a:extLst>
          </p:cNvPr>
          <p:cNvSpPr txBox="1"/>
          <p:nvPr/>
        </p:nvSpPr>
        <p:spPr>
          <a:xfrm>
            <a:off x="2075728" y="2613470"/>
            <a:ext cx="14040544" cy="4924425"/>
          </a:xfrm>
          <a:prstGeom prst="rect">
            <a:avLst/>
          </a:prstGeom>
        </p:spPr>
        <p:txBody>
          <a:bodyPr wrap="square" lIns="0" tIns="0" rIns="0" bIns="0" rtlCol="0" anchor="t">
            <a:spAutoFit/>
          </a:bodyPr>
          <a:lstStyle/>
          <a:p>
            <a:r>
              <a:rPr lang="en-US" sz="3200" spc="-19">
                <a:solidFill>
                  <a:srgbClr val="08122B"/>
                </a:solidFill>
                <a:latin typeface="Overpass Light"/>
              </a:rPr>
              <a:t>1. </a:t>
            </a:r>
            <a:r>
              <a:rPr lang="en-US" sz="3200" b="1" spc="-19">
                <a:solidFill>
                  <a:srgbClr val="08122B"/>
                </a:solidFill>
                <a:latin typeface="Overpass Light"/>
              </a:rPr>
              <a:t>Limited</a:t>
            </a:r>
            <a:r>
              <a:rPr lang="en-US" sz="3200" spc="-19">
                <a:solidFill>
                  <a:srgbClr val="08122B"/>
                </a:solidFill>
                <a:latin typeface="Overpass Light"/>
              </a:rPr>
              <a:t> number of points for regression modelling of the average flight volume per day and the fraction of bin filled per day. Only </a:t>
            </a:r>
            <a:r>
              <a:rPr lang="en-US" sz="3200" b="1" spc="-19">
                <a:solidFill>
                  <a:srgbClr val="08122B"/>
                </a:solidFill>
                <a:latin typeface="Overpass Light"/>
              </a:rPr>
              <a:t>20 data points </a:t>
            </a:r>
            <a:r>
              <a:rPr lang="en-US" sz="3200" spc="-19">
                <a:solidFill>
                  <a:srgbClr val="08122B"/>
                </a:solidFill>
                <a:latin typeface="Overpass Light"/>
              </a:rPr>
              <a:t>were available for modelling. </a:t>
            </a:r>
            <a:endParaRPr lang="en-US" sz="3200" spc="-19">
              <a:solidFill>
                <a:srgbClr val="08122B"/>
              </a:solidFill>
              <a:latin typeface="Overpass Light" panose="020B0604020202020204" charset="0"/>
            </a:endParaRPr>
          </a:p>
          <a:p>
            <a:endParaRPr lang="en-US" sz="3200" spc="-19">
              <a:solidFill>
                <a:srgbClr val="08122B"/>
              </a:solidFill>
              <a:latin typeface="Overpass Light" panose="020B0604020202020204" charset="0"/>
            </a:endParaRPr>
          </a:p>
          <a:p>
            <a:r>
              <a:rPr lang="en-US" sz="3200" spc="-19">
                <a:solidFill>
                  <a:srgbClr val="08122B"/>
                </a:solidFill>
                <a:latin typeface="Overpass Light"/>
              </a:rPr>
              <a:t>2. QGIS Distance Matrix: Calculates </a:t>
            </a:r>
            <a:r>
              <a:rPr lang="en-US" sz="3200" b="1" spc="-19">
                <a:solidFill>
                  <a:srgbClr val="08122B"/>
                </a:solidFill>
                <a:latin typeface="Overpass Light"/>
              </a:rPr>
              <a:t>Linear Distances</a:t>
            </a:r>
            <a:r>
              <a:rPr lang="en-US" sz="3200" spc="-19">
                <a:solidFill>
                  <a:srgbClr val="08122B"/>
                </a:solidFill>
                <a:latin typeface="Overpass Light"/>
              </a:rPr>
              <a:t>. However, the travelling path between stands may not be linear which would differ the travelling time calculated.</a:t>
            </a:r>
          </a:p>
          <a:p>
            <a:endParaRPr lang="en-US" sz="3200" spc="-19">
              <a:solidFill>
                <a:srgbClr val="08122B"/>
              </a:solidFill>
              <a:latin typeface="Overpass Light" panose="020B0604020202020204" charset="0"/>
            </a:endParaRPr>
          </a:p>
          <a:p>
            <a:r>
              <a:rPr lang="en-US" sz="3200" spc="-19">
                <a:solidFill>
                  <a:srgbClr val="08122B"/>
                </a:solidFill>
                <a:latin typeface="Overpass Light"/>
              </a:rPr>
              <a:t>3. Does not take into the account that if the flight volume is very high, </a:t>
            </a:r>
            <a:r>
              <a:rPr lang="en-US" sz="3200" b="1" spc="-19">
                <a:solidFill>
                  <a:srgbClr val="08122B"/>
                </a:solidFill>
                <a:latin typeface="Overpass Light"/>
              </a:rPr>
              <a:t>more than </a:t>
            </a:r>
            <a:r>
              <a:rPr lang="en-US" sz="3200" spc="-19">
                <a:solidFill>
                  <a:srgbClr val="08122B"/>
                </a:solidFill>
                <a:latin typeface="Overpass Light"/>
              </a:rPr>
              <a:t>the current number of teams is required. </a:t>
            </a:r>
            <a:endParaRPr lang="en-US" sz="3200" spc="-19">
              <a:solidFill>
                <a:srgbClr val="08122B"/>
              </a:solidFill>
              <a:latin typeface="Overpass Light" panose="020B0604020202020204" charset="0"/>
            </a:endParaRPr>
          </a:p>
        </p:txBody>
      </p:sp>
      <p:pic>
        <p:nvPicPr>
          <p:cNvPr id="4" name="Graphic 3" descr="Building Brick Wall with solid fill">
            <a:extLst>
              <a:ext uri="{FF2B5EF4-FFF2-40B4-BE49-F238E27FC236}">
                <a16:creationId xmlns:a16="http://schemas.microsoft.com/office/drawing/2014/main" id="{226BA650-DC36-43BF-B044-22E6994194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6415" y="825914"/>
            <a:ext cx="914400" cy="914400"/>
          </a:xfrm>
          <a:prstGeom prst="rect">
            <a:avLst/>
          </a:prstGeom>
        </p:spPr>
      </p:pic>
    </p:spTree>
    <p:extLst>
      <p:ext uri="{BB962C8B-B14F-4D97-AF65-F5344CB8AC3E}">
        <p14:creationId xmlns:p14="http://schemas.microsoft.com/office/powerpoint/2010/main" val="256074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6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a:alphaModFix amt="13000"/>
          </a:blip>
          <a:srcRect l="13493" t="7007" r="6485"/>
          <a:stretch/>
        </p:blipFill>
        <p:spPr>
          <a:xfrm>
            <a:off x="0" y="2662313"/>
            <a:ext cx="18288000" cy="7624687"/>
          </a:xfrm>
          <a:prstGeom prst="rect">
            <a:avLst/>
          </a:prstGeom>
        </p:spPr>
      </p:pic>
      <p:sp>
        <p:nvSpPr>
          <p:cNvPr id="6" name="AutoShape 6"/>
          <p:cNvSpPr/>
          <p:nvPr/>
        </p:nvSpPr>
        <p:spPr>
          <a:xfrm>
            <a:off x="0" y="0"/>
            <a:ext cx="18288000" cy="2662313"/>
          </a:xfrm>
          <a:prstGeom prst="rect">
            <a:avLst/>
          </a:prstGeom>
          <a:solidFill>
            <a:srgbClr val="242427"/>
          </a:solidFill>
        </p:spPr>
      </p:sp>
      <p:sp>
        <p:nvSpPr>
          <p:cNvPr id="10" name="TextBox 10"/>
          <p:cNvSpPr txBox="1"/>
          <p:nvPr/>
        </p:nvSpPr>
        <p:spPr>
          <a:xfrm>
            <a:off x="1028700" y="1248497"/>
            <a:ext cx="10018754" cy="957962"/>
          </a:xfrm>
          <a:prstGeom prst="rect">
            <a:avLst/>
          </a:prstGeom>
        </p:spPr>
        <p:txBody>
          <a:bodyPr lIns="0" tIns="0" rIns="0" bIns="0" rtlCol="0" anchor="t">
            <a:spAutoFit/>
          </a:bodyPr>
          <a:lstStyle/>
          <a:p>
            <a:pPr>
              <a:lnSpc>
                <a:spcPts val="7679"/>
              </a:lnSpc>
            </a:pPr>
            <a:r>
              <a:rPr lang="en-US" sz="6399">
                <a:solidFill>
                  <a:srgbClr val="F5F6F4"/>
                </a:solidFill>
                <a:latin typeface="Halant Medium"/>
              </a:rPr>
              <a:t>The Team</a:t>
            </a:r>
          </a:p>
        </p:txBody>
      </p:sp>
      <p:grpSp>
        <p:nvGrpSpPr>
          <p:cNvPr id="11" name="Group 11"/>
          <p:cNvGrpSpPr/>
          <p:nvPr/>
        </p:nvGrpSpPr>
        <p:grpSpPr>
          <a:xfrm>
            <a:off x="404311" y="6013389"/>
            <a:ext cx="3806907" cy="608578"/>
            <a:chOff x="0" y="0"/>
            <a:chExt cx="5075877" cy="811438"/>
          </a:xfrm>
        </p:grpSpPr>
        <p:sp>
          <p:nvSpPr>
            <p:cNvPr id="12" name="TextBox 12"/>
            <p:cNvSpPr txBox="1"/>
            <p:nvPr/>
          </p:nvSpPr>
          <p:spPr>
            <a:xfrm>
              <a:off x="0" y="322823"/>
              <a:ext cx="5075877" cy="488615"/>
            </a:xfrm>
            <a:prstGeom prst="rect">
              <a:avLst/>
            </a:prstGeom>
          </p:spPr>
          <p:txBody>
            <a:bodyPr lIns="0" tIns="0" rIns="0" bIns="0" rtlCol="0" anchor="t">
              <a:spAutoFit/>
            </a:bodyPr>
            <a:lstStyle/>
            <a:p>
              <a:pPr algn="ctr">
                <a:lnSpc>
                  <a:spcPts val="2850"/>
                </a:lnSpc>
              </a:pPr>
              <a:r>
                <a:rPr lang="en-US" sz="1900" spc="-19">
                  <a:solidFill>
                    <a:srgbClr val="08122B"/>
                  </a:solidFill>
                  <a:latin typeface="Overpass Light"/>
                </a:rPr>
                <a:t>LEADER</a:t>
              </a:r>
            </a:p>
          </p:txBody>
        </p:sp>
        <p:sp>
          <p:nvSpPr>
            <p:cNvPr id="13" name="TextBox 13"/>
            <p:cNvSpPr txBox="1"/>
            <p:nvPr/>
          </p:nvSpPr>
          <p:spPr>
            <a:xfrm>
              <a:off x="0" y="-114300"/>
              <a:ext cx="5075877" cy="536996"/>
            </a:xfrm>
            <a:prstGeom prst="rect">
              <a:avLst/>
            </a:prstGeom>
          </p:spPr>
          <p:txBody>
            <a:bodyPr lIns="0" tIns="0" rIns="0" bIns="0" rtlCol="0" anchor="t">
              <a:spAutoFit/>
            </a:bodyPr>
            <a:lstStyle/>
            <a:p>
              <a:pPr algn="ctr">
                <a:lnSpc>
                  <a:spcPts val="3150"/>
                </a:lnSpc>
              </a:pPr>
              <a:r>
                <a:rPr lang="en-US" sz="2100" spc="-21">
                  <a:solidFill>
                    <a:srgbClr val="08122B"/>
                  </a:solidFill>
                  <a:latin typeface="Overpass Light Bold"/>
                </a:rPr>
                <a:t>EMILY LIM</a:t>
              </a:r>
            </a:p>
          </p:txBody>
        </p:sp>
      </p:grpSp>
      <p:grpSp>
        <p:nvGrpSpPr>
          <p:cNvPr id="14" name="Group 14"/>
          <p:cNvGrpSpPr/>
          <p:nvPr/>
        </p:nvGrpSpPr>
        <p:grpSpPr>
          <a:xfrm>
            <a:off x="3685516" y="5916055"/>
            <a:ext cx="3806907" cy="692465"/>
            <a:chOff x="-286871" y="-114300"/>
            <a:chExt cx="5075877" cy="923287"/>
          </a:xfrm>
        </p:grpSpPr>
        <p:sp>
          <p:nvSpPr>
            <p:cNvPr id="15" name="TextBox 15"/>
            <p:cNvSpPr txBox="1"/>
            <p:nvPr/>
          </p:nvSpPr>
          <p:spPr>
            <a:xfrm>
              <a:off x="-286871" y="320372"/>
              <a:ext cx="5075877" cy="488615"/>
            </a:xfrm>
            <a:prstGeom prst="rect">
              <a:avLst/>
            </a:prstGeom>
          </p:spPr>
          <p:txBody>
            <a:bodyPr lIns="0" tIns="0" rIns="0" bIns="0" rtlCol="0" anchor="t">
              <a:spAutoFit/>
            </a:bodyPr>
            <a:lstStyle/>
            <a:p>
              <a:pPr algn="ctr">
                <a:lnSpc>
                  <a:spcPts val="2850"/>
                </a:lnSpc>
              </a:pPr>
              <a:r>
                <a:rPr lang="en-US" sz="1900" spc="-19">
                  <a:solidFill>
                    <a:srgbClr val="08122B"/>
                  </a:solidFill>
                  <a:latin typeface="Overpass Light"/>
                </a:rPr>
                <a:t>LIAISON</a:t>
              </a:r>
            </a:p>
          </p:txBody>
        </p:sp>
        <p:sp>
          <p:nvSpPr>
            <p:cNvPr id="16" name="TextBox 16"/>
            <p:cNvSpPr txBox="1"/>
            <p:nvPr/>
          </p:nvSpPr>
          <p:spPr>
            <a:xfrm>
              <a:off x="-286871" y="-114300"/>
              <a:ext cx="5075877" cy="536996"/>
            </a:xfrm>
            <a:prstGeom prst="rect">
              <a:avLst/>
            </a:prstGeom>
          </p:spPr>
          <p:txBody>
            <a:bodyPr lIns="0" tIns="0" rIns="0" bIns="0" rtlCol="0" anchor="t">
              <a:spAutoFit/>
            </a:bodyPr>
            <a:lstStyle/>
            <a:p>
              <a:pPr algn="ctr">
                <a:lnSpc>
                  <a:spcPts val="3150"/>
                </a:lnSpc>
              </a:pPr>
              <a:r>
                <a:rPr lang="en-US" sz="2100" spc="-21">
                  <a:solidFill>
                    <a:srgbClr val="08122B"/>
                  </a:solidFill>
                  <a:latin typeface="Overpass Light Bold"/>
                </a:rPr>
                <a:t>DAMIEN HEW</a:t>
              </a:r>
            </a:p>
          </p:txBody>
        </p:sp>
      </p:grpSp>
      <p:grpSp>
        <p:nvGrpSpPr>
          <p:cNvPr id="17" name="Group 17"/>
          <p:cNvGrpSpPr/>
          <p:nvPr/>
        </p:nvGrpSpPr>
        <p:grpSpPr>
          <a:xfrm>
            <a:off x="6937293" y="6017065"/>
            <a:ext cx="3806907" cy="604902"/>
            <a:chOff x="0" y="0"/>
            <a:chExt cx="5075877" cy="806536"/>
          </a:xfrm>
        </p:grpSpPr>
        <p:sp>
          <p:nvSpPr>
            <p:cNvPr id="18" name="TextBox 18"/>
            <p:cNvSpPr txBox="1"/>
            <p:nvPr/>
          </p:nvSpPr>
          <p:spPr>
            <a:xfrm>
              <a:off x="0" y="317921"/>
              <a:ext cx="5075877" cy="488615"/>
            </a:xfrm>
            <a:prstGeom prst="rect">
              <a:avLst/>
            </a:prstGeom>
          </p:spPr>
          <p:txBody>
            <a:bodyPr lIns="0" tIns="0" rIns="0" bIns="0" rtlCol="0" anchor="t">
              <a:spAutoFit/>
            </a:bodyPr>
            <a:lstStyle/>
            <a:p>
              <a:pPr algn="ctr">
                <a:lnSpc>
                  <a:spcPts val="2850"/>
                </a:lnSpc>
              </a:pPr>
              <a:r>
                <a:rPr lang="en-US" sz="1900" spc="-19">
                  <a:solidFill>
                    <a:srgbClr val="08122B"/>
                  </a:solidFill>
                  <a:latin typeface="Overpass Light"/>
                </a:rPr>
                <a:t>REPORT COORDINATOR</a:t>
              </a:r>
            </a:p>
          </p:txBody>
        </p:sp>
        <p:sp>
          <p:nvSpPr>
            <p:cNvPr id="19" name="TextBox 19"/>
            <p:cNvSpPr txBox="1"/>
            <p:nvPr/>
          </p:nvSpPr>
          <p:spPr>
            <a:xfrm>
              <a:off x="0" y="-114300"/>
              <a:ext cx="5075877" cy="536996"/>
            </a:xfrm>
            <a:prstGeom prst="rect">
              <a:avLst/>
            </a:prstGeom>
          </p:spPr>
          <p:txBody>
            <a:bodyPr lIns="0" tIns="0" rIns="0" bIns="0" rtlCol="0" anchor="t">
              <a:spAutoFit/>
            </a:bodyPr>
            <a:lstStyle/>
            <a:p>
              <a:pPr algn="ctr">
                <a:lnSpc>
                  <a:spcPts val="3150"/>
                </a:lnSpc>
              </a:pPr>
              <a:r>
                <a:rPr lang="en-US" sz="2100" spc="-21">
                  <a:solidFill>
                    <a:srgbClr val="08122B"/>
                  </a:solidFill>
                  <a:latin typeface="Overpass Light Bold"/>
                </a:rPr>
                <a:t>CHARINI JINADASA</a:t>
              </a:r>
            </a:p>
          </p:txBody>
        </p:sp>
      </p:grpSp>
      <p:sp>
        <p:nvSpPr>
          <p:cNvPr id="20" name="TextBox 20"/>
          <p:cNvSpPr txBox="1"/>
          <p:nvPr/>
        </p:nvSpPr>
        <p:spPr>
          <a:xfrm>
            <a:off x="16741927" y="1427512"/>
            <a:ext cx="517373" cy="399918"/>
          </a:xfrm>
          <a:prstGeom prst="rect">
            <a:avLst/>
          </a:prstGeom>
        </p:spPr>
        <p:txBody>
          <a:bodyPr lIns="0" tIns="0" rIns="0" bIns="0" rtlCol="0" anchor="t">
            <a:spAutoFit/>
          </a:bodyPr>
          <a:lstStyle/>
          <a:p>
            <a:pPr algn="r">
              <a:lnSpc>
                <a:spcPts val="3359"/>
              </a:lnSpc>
              <a:spcBef>
                <a:spcPct val="0"/>
              </a:spcBef>
            </a:pPr>
            <a:r>
              <a:rPr lang="en-US" sz="2400" spc="-36">
                <a:solidFill>
                  <a:srgbClr val="F5F6F4"/>
                </a:solidFill>
                <a:latin typeface="Overpass Light Bold"/>
              </a:rPr>
              <a:t>01</a:t>
            </a:r>
          </a:p>
        </p:txBody>
      </p:sp>
      <p:grpSp>
        <p:nvGrpSpPr>
          <p:cNvPr id="21" name="Group 21"/>
          <p:cNvGrpSpPr/>
          <p:nvPr/>
        </p:nvGrpSpPr>
        <p:grpSpPr>
          <a:xfrm>
            <a:off x="2044914" y="9428417"/>
            <a:ext cx="3806907" cy="694303"/>
            <a:chOff x="0" y="-114300"/>
            <a:chExt cx="5075877" cy="925738"/>
          </a:xfrm>
        </p:grpSpPr>
        <p:sp>
          <p:nvSpPr>
            <p:cNvPr id="22" name="TextBox 22"/>
            <p:cNvSpPr txBox="1"/>
            <p:nvPr/>
          </p:nvSpPr>
          <p:spPr>
            <a:xfrm>
              <a:off x="0" y="322823"/>
              <a:ext cx="5075877" cy="488615"/>
            </a:xfrm>
            <a:prstGeom prst="rect">
              <a:avLst/>
            </a:prstGeom>
          </p:spPr>
          <p:txBody>
            <a:bodyPr lIns="0" tIns="0" rIns="0" bIns="0" rtlCol="0" anchor="t">
              <a:spAutoFit/>
            </a:bodyPr>
            <a:lstStyle/>
            <a:p>
              <a:pPr algn="ctr">
                <a:lnSpc>
                  <a:spcPts val="2850"/>
                </a:lnSpc>
              </a:pPr>
              <a:r>
                <a:rPr lang="en-US" sz="1900" spc="-19">
                  <a:solidFill>
                    <a:srgbClr val="08122B"/>
                  </a:solidFill>
                  <a:latin typeface="Overpass Light"/>
                </a:rPr>
                <a:t>SCRIBE</a:t>
              </a:r>
            </a:p>
          </p:txBody>
        </p:sp>
        <p:sp>
          <p:nvSpPr>
            <p:cNvPr id="23" name="TextBox 23"/>
            <p:cNvSpPr txBox="1"/>
            <p:nvPr/>
          </p:nvSpPr>
          <p:spPr>
            <a:xfrm>
              <a:off x="0" y="-114300"/>
              <a:ext cx="5075877" cy="536996"/>
            </a:xfrm>
            <a:prstGeom prst="rect">
              <a:avLst/>
            </a:prstGeom>
          </p:spPr>
          <p:txBody>
            <a:bodyPr lIns="0" tIns="0" rIns="0" bIns="0" rtlCol="0" anchor="t">
              <a:spAutoFit/>
            </a:bodyPr>
            <a:lstStyle/>
            <a:p>
              <a:pPr algn="ctr">
                <a:lnSpc>
                  <a:spcPts val="3150"/>
                </a:lnSpc>
              </a:pPr>
              <a:r>
                <a:rPr lang="en-US" sz="2100" spc="-21">
                  <a:solidFill>
                    <a:srgbClr val="08122B"/>
                  </a:solidFill>
                  <a:latin typeface="Overpass Light Bold"/>
                </a:rPr>
                <a:t>HAZWAN HAFIZ</a:t>
              </a:r>
            </a:p>
          </p:txBody>
        </p:sp>
      </p:grpSp>
      <p:grpSp>
        <p:nvGrpSpPr>
          <p:cNvPr id="24" name="Group 24"/>
          <p:cNvGrpSpPr/>
          <p:nvPr/>
        </p:nvGrpSpPr>
        <p:grpSpPr>
          <a:xfrm>
            <a:off x="5396420" y="9396591"/>
            <a:ext cx="3806907" cy="694303"/>
            <a:chOff x="0" y="-114300"/>
            <a:chExt cx="5075877" cy="925738"/>
          </a:xfrm>
        </p:grpSpPr>
        <p:sp>
          <p:nvSpPr>
            <p:cNvPr id="25" name="TextBox 25"/>
            <p:cNvSpPr txBox="1"/>
            <p:nvPr/>
          </p:nvSpPr>
          <p:spPr>
            <a:xfrm>
              <a:off x="0" y="322823"/>
              <a:ext cx="5075877" cy="488615"/>
            </a:xfrm>
            <a:prstGeom prst="rect">
              <a:avLst/>
            </a:prstGeom>
          </p:spPr>
          <p:txBody>
            <a:bodyPr lIns="0" tIns="0" rIns="0" bIns="0" rtlCol="0" anchor="t">
              <a:spAutoFit/>
            </a:bodyPr>
            <a:lstStyle/>
            <a:p>
              <a:pPr algn="ctr">
                <a:lnSpc>
                  <a:spcPts val="2850"/>
                </a:lnSpc>
              </a:pPr>
              <a:r>
                <a:rPr lang="en-US" sz="1900" spc="-19">
                  <a:solidFill>
                    <a:srgbClr val="08122B"/>
                  </a:solidFill>
                  <a:latin typeface="Overpass Light"/>
                </a:rPr>
                <a:t>SCRIBE</a:t>
              </a:r>
            </a:p>
          </p:txBody>
        </p:sp>
        <p:sp>
          <p:nvSpPr>
            <p:cNvPr id="26" name="TextBox 26"/>
            <p:cNvSpPr txBox="1"/>
            <p:nvPr/>
          </p:nvSpPr>
          <p:spPr>
            <a:xfrm>
              <a:off x="0" y="-114300"/>
              <a:ext cx="5075877" cy="536996"/>
            </a:xfrm>
            <a:prstGeom prst="rect">
              <a:avLst/>
            </a:prstGeom>
          </p:spPr>
          <p:txBody>
            <a:bodyPr lIns="0" tIns="0" rIns="0" bIns="0" rtlCol="0" anchor="t">
              <a:spAutoFit/>
            </a:bodyPr>
            <a:lstStyle/>
            <a:p>
              <a:pPr algn="ctr">
                <a:lnSpc>
                  <a:spcPts val="3150"/>
                </a:lnSpc>
              </a:pPr>
              <a:r>
                <a:rPr lang="en-US" sz="2100" spc="-21">
                  <a:solidFill>
                    <a:srgbClr val="08122B"/>
                  </a:solidFill>
                  <a:latin typeface="Overpass Light Bold"/>
                </a:rPr>
                <a:t>SAMUEL SIM</a:t>
              </a:r>
            </a:p>
          </p:txBody>
        </p:sp>
      </p:grpSp>
      <p:grpSp>
        <p:nvGrpSpPr>
          <p:cNvPr id="27" name="Group 27"/>
          <p:cNvGrpSpPr/>
          <p:nvPr/>
        </p:nvGrpSpPr>
        <p:grpSpPr>
          <a:xfrm>
            <a:off x="12341232" y="5863719"/>
            <a:ext cx="3806907" cy="599388"/>
            <a:chOff x="0" y="0"/>
            <a:chExt cx="5075877" cy="799183"/>
          </a:xfrm>
        </p:grpSpPr>
        <p:sp>
          <p:nvSpPr>
            <p:cNvPr id="28" name="TextBox 28"/>
            <p:cNvSpPr txBox="1"/>
            <p:nvPr/>
          </p:nvSpPr>
          <p:spPr>
            <a:xfrm>
              <a:off x="0" y="320372"/>
              <a:ext cx="5075877" cy="478812"/>
            </a:xfrm>
            <a:prstGeom prst="rect">
              <a:avLst/>
            </a:prstGeom>
          </p:spPr>
          <p:txBody>
            <a:bodyPr lIns="0" tIns="0" rIns="0" bIns="0" rtlCol="0" anchor="t">
              <a:spAutoFit/>
            </a:bodyPr>
            <a:lstStyle/>
            <a:p>
              <a:pPr algn="ctr">
                <a:lnSpc>
                  <a:spcPts val="2850"/>
                </a:lnSpc>
              </a:pPr>
              <a:r>
                <a:rPr lang="en-US" sz="1900" spc="-19">
                  <a:solidFill>
                    <a:srgbClr val="08122B"/>
                  </a:solidFill>
                  <a:latin typeface="Overpass Light"/>
                </a:rPr>
                <a:t>MANAGER</a:t>
              </a:r>
            </a:p>
          </p:txBody>
        </p:sp>
        <p:sp>
          <p:nvSpPr>
            <p:cNvPr id="29" name="TextBox 29"/>
            <p:cNvSpPr txBox="1"/>
            <p:nvPr/>
          </p:nvSpPr>
          <p:spPr>
            <a:xfrm>
              <a:off x="0" y="-114300"/>
              <a:ext cx="5075877" cy="536996"/>
            </a:xfrm>
            <a:prstGeom prst="rect">
              <a:avLst/>
            </a:prstGeom>
          </p:spPr>
          <p:txBody>
            <a:bodyPr lIns="0" tIns="0" rIns="0" bIns="0" rtlCol="0" anchor="t">
              <a:spAutoFit/>
            </a:bodyPr>
            <a:lstStyle/>
            <a:p>
              <a:pPr algn="ctr">
                <a:lnSpc>
                  <a:spcPts val="3150"/>
                </a:lnSpc>
              </a:pPr>
              <a:r>
                <a:rPr lang="en-US" sz="2100" spc="-21">
                  <a:solidFill>
                    <a:srgbClr val="08122B"/>
                  </a:solidFill>
                  <a:latin typeface="Overpass Light Bold"/>
                </a:rPr>
                <a:t>RICHIE WONG</a:t>
              </a:r>
            </a:p>
          </p:txBody>
        </p:sp>
      </p:grpSp>
      <p:grpSp>
        <p:nvGrpSpPr>
          <p:cNvPr id="30" name="Group 30"/>
          <p:cNvGrpSpPr/>
          <p:nvPr/>
        </p:nvGrpSpPr>
        <p:grpSpPr>
          <a:xfrm>
            <a:off x="12341232" y="6487410"/>
            <a:ext cx="3806907" cy="678601"/>
            <a:chOff x="0" y="-108070"/>
            <a:chExt cx="5075877" cy="904803"/>
          </a:xfrm>
        </p:grpSpPr>
        <p:sp>
          <p:nvSpPr>
            <p:cNvPr id="31" name="TextBox 31"/>
            <p:cNvSpPr txBox="1"/>
            <p:nvPr/>
          </p:nvSpPr>
          <p:spPr>
            <a:xfrm>
              <a:off x="0" y="317921"/>
              <a:ext cx="5075877" cy="478812"/>
            </a:xfrm>
            <a:prstGeom prst="rect">
              <a:avLst/>
            </a:prstGeom>
          </p:spPr>
          <p:txBody>
            <a:bodyPr lIns="0" tIns="0" rIns="0" bIns="0" rtlCol="0" anchor="t">
              <a:spAutoFit/>
            </a:bodyPr>
            <a:lstStyle/>
            <a:p>
              <a:pPr algn="ctr">
                <a:lnSpc>
                  <a:spcPts val="2850"/>
                </a:lnSpc>
              </a:pPr>
              <a:r>
                <a:rPr lang="en-US" sz="1900" spc="-19">
                  <a:solidFill>
                    <a:srgbClr val="08122B"/>
                  </a:solidFill>
                  <a:latin typeface="Overpass Light"/>
                </a:rPr>
                <a:t>SENIOR ASSOCIATE</a:t>
              </a:r>
            </a:p>
          </p:txBody>
        </p:sp>
        <p:sp>
          <p:nvSpPr>
            <p:cNvPr id="32" name="TextBox 32"/>
            <p:cNvSpPr txBox="1"/>
            <p:nvPr/>
          </p:nvSpPr>
          <p:spPr>
            <a:xfrm>
              <a:off x="0" y="-108070"/>
              <a:ext cx="5075877" cy="536995"/>
            </a:xfrm>
            <a:prstGeom prst="rect">
              <a:avLst/>
            </a:prstGeom>
          </p:spPr>
          <p:txBody>
            <a:bodyPr lIns="0" tIns="0" rIns="0" bIns="0" rtlCol="0" anchor="t">
              <a:spAutoFit/>
            </a:bodyPr>
            <a:lstStyle/>
            <a:p>
              <a:pPr algn="ctr">
                <a:lnSpc>
                  <a:spcPts val="3150"/>
                </a:lnSpc>
              </a:pPr>
              <a:r>
                <a:rPr lang="en-US" sz="2100" spc="-21">
                  <a:solidFill>
                    <a:srgbClr val="08122B"/>
                  </a:solidFill>
                  <a:latin typeface="Overpass Light Bold"/>
                </a:rPr>
                <a:t>LIU MENGLU</a:t>
              </a:r>
            </a:p>
          </p:txBody>
        </p:sp>
      </p:grpSp>
      <p:grpSp>
        <p:nvGrpSpPr>
          <p:cNvPr id="33" name="Group 33"/>
          <p:cNvGrpSpPr/>
          <p:nvPr/>
        </p:nvGrpSpPr>
        <p:grpSpPr>
          <a:xfrm>
            <a:off x="12341232" y="8530315"/>
            <a:ext cx="3806907" cy="682049"/>
            <a:chOff x="0" y="-114300"/>
            <a:chExt cx="5075877" cy="909399"/>
          </a:xfrm>
        </p:grpSpPr>
        <p:sp>
          <p:nvSpPr>
            <p:cNvPr id="34" name="TextBox 34"/>
            <p:cNvSpPr txBox="1"/>
            <p:nvPr/>
          </p:nvSpPr>
          <p:spPr>
            <a:xfrm>
              <a:off x="0" y="316287"/>
              <a:ext cx="5075877" cy="478812"/>
            </a:xfrm>
            <a:prstGeom prst="rect">
              <a:avLst/>
            </a:prstGeom>
          </p:spPr>
          <p:txBody>
            <a:bodyPr lIns="0" tIns="0" rIns="0" bIns="0" rtlCol="0" anchor="t">
              <a:spAutoFit/>
            </a:bodyPr>
            <a:lstStyle/>
            <a:p>
              <a:pPr algn="ctr">
                <a:lnSpc>
                  <a:spcPts val="2850"/>
                </a:lnSpc>
              </a:pPr>
              <a:r>
                <a:rPr lang="en-US" sz="1900" spc="-19">
                  <a:solidFill>
                    <a:srgbClr val="08122B"/>
                  </a:solidFill>
                  <a:latin typeface="Overpass Light"/>
                </a:rPr>
                <a:t>SUTD ADVISOR</a:t>
              </a:r>
            </a:p>
          </p:txBody>
        </p:sp>
        <p:sp>
          <p:nvSpPr>
            <p:cNvPr id="35" name="TextBox 35"/>
            <p:cNvSpPr txBox="1"/>
            <p:nvPr/>
          </p:nvSpPr>
          <p:spPr>
            <a:xfrm>
              <a:off x="0" y="-114300"/>
              <a:ext cx="5075877" cy="530461"/>
            </a:xfrm>
            <a:prstGeom prst="rect">
              <a:avLst/>
            </a:prstGeom>
          </p:spPr>
          <p:txBody>
            <a:bodyPr lIns="0" tIns="0" rIns="0" bIns="0" rtlCol="0" anchor="t">
              <a:spAutoFit/>
            </a:bodyPr>
            <a:lstStyle/>
            <a:p>
              <a:pPr algn="ctr">
                <a:lnSpc>
                  <a:spcPts val="3150"/>
                </a:lnSpc>
              </a:pPr>
              <a:r>
                <a:rPr lang="en-US" sz="2100" spc="-21">
                  <a:solidFill>
                    <a:srgbClr val="08122B"/>
                  </a:solidFill>
                  <a:latin typeface="Overpass Light Bold"/>
                </a:rPr>
                <a:t>FRANCISCO BENITA</a:t>
              </a:r>
            </a:p>
          </p:txBody>
        </p:sp>
      </p:grpSp>
      <p:grpSp>
        <p:nvGrpSpPr>
          <p:cNvPr id="36" name="Group 36"/>
          <p:cNvGrpSpPr/>
          <p:nvPr/>
        </p:nvGrpSpPr>
        <p:grpSpPr>
          <a:xfrm>
            <a:off x="12341231" y="7337661"/>
            <a:ext cx="3806907" cy="597549"/>
            <a:chOff x="0" y="0"/>
            <a:chExt cx="5075877" cy="796733"/>
          </a:xfrm>
        </p:grpSpPr>
        <p:sp>
          <p:nvSpPr>
            <p:cNvPr id="37" name="TextBox 37"/>
            <p:cNvSpPr txBox="1"/>
            <p:nvPr/>
          </p:nvSpPr>
          <p:spPr>
            <a:xfrm>
              <a:off x="0" y="317921"/>
              <a:ext cx="5075877" cy="478812"/>
            </a:xfrm>
            <a:prstGeom prst="rect">
              <a:avLst/>
            </a:prstGeom>
          </p:spPr>
          <p:txBody>
            <a:bodyPr lIns="0" tIns="0" rIns="0" bIns="0" rtlCol="0" anchor="t">
              <a:spAutoFit/>
            </a:bodyPr>
            <a:lstStyle/>
            <a:p>
              <a:pPr algn="ctr">
                <a:lnSpc>
                  <a:spcPts val="2850"/>
                </a:lnSpc>
              </a:pPr>
              <a:r>
                <a:rPr lang="en-US" sz="1900" spc="-19">
                  <a:solidFill>
                    <a:srgbClr val="08122B"/>
                  </a:solidFill>
                  <a:latin typeface="Overpass Light"/>
                </a:rPr>
                <a:t>ASSISTANT MANAGER</a:t>
              </a:r>
            </a:p>
          </p:txBody>
        </p:sp>
        <p:sp>
          <p:nvSpPr>
            <p:cNvPr id="38" name="TextBox 38"/>
            <p:cNvSpPr txBox="1"/>
            <p:nvPr/>
          </p:nvSpPr>
          <p:spPr>
            <a:xfrm>
              <a:off x="0" y="-114300"/>
              <a:ext cx="5075877" cy="536996"/>
            </a:xfrm>
            <a:prstGeom prst="rect">
              <a:avLst/>
            </a:prstGeom>
          </p:spPr>
          <p:txBody>
            <a:bodyPr lIns="0" tIns="0" rIns="0" bIns="0" rtlCol="0" anchor="t">
              <a:spAutoFit/>
            </a:bodyPr>
            <a:lstStyle/>
            <a:p>
              <a:pPr algn="ctr">
                <a:lnSpc>
                  <a:spcPts val="3150"/>
                </a:lnSpc>
              </a:pPr>
              <a:r>
                <a:rPr lang="en-US" sz="2100" spc="-21">
                  <a:solidFill>
                    <a:srgbClr val="08122B"/>
                  </a:solidFill>
                  <a:latin typeface="Overpass Light Bold"/>
                </a:rPr>
                <a:t>LIM TING YIN</a:t>
              </a:r>
            </a:p>
          </p:txBody>
        </p:sp>
      </p:grpSp>
      <p:sp>
        <p:nvSpPr>
          <p:cNvPr id="42" name="TextBox 37">
            <a:extLst>
              <a:ext uri="{FF2B5EF4-FFF2-40B4-BE49-F238E27FC236}">
                <a16:creationId xmlns:a16="http://schemas.microsoft.com/office/drawing/2014/main" id="{C3900CA8-757A-4E55-B3FB-B4510F36F1F3}"/>
              </a:ext>
            </a:extLst>
          </p:cNvPr>
          <p:cNvSpPr txBox="1"/>
          <p:nvPr/>
        </p:nvSpPr>
        <p:spPr>
          <a:xfrm>
            <a:off x="11068747" y="5181266"/>
            <a:ext cx="6351872" cy="342723"/>
          </a:xfrm>
          <a:prstGeom prst="rect">
            <a:avLst/>
          </a:prstGeom>
        </p:spPr>
        <p:txBody>
          <a:bodyPr wrap="square" lIns="0" tIns="0" rIns="0" bIns="0" rtlCol="0" anchor="t">
            <a:spAutoFit/>
          </a:bodyPr>
          <a:lstStyle/>
          <a:p>
            <a:pPr algn="ctr">
              <a:lnSpc>
                <a:spcPts val="2850"/>
              </a:lnSpc>
            </a:pPr>
            <a:r>
              <a:rPr lang="en-US" sz="2100" b="1" spc="-19">
                <a:solidFill>
                  <a:srgbClr val="6F5C4D"/>
                </a:solidFill>
                <a:latin typeface="Overpass Light Bold" panose="020B0604020202020204" charset="0"/>
              </a:rPr>
              <a:t>ENGINEERING MANAGEMENT &amp; SYSTEM PLANNING</a:t>
            </a:r>
          </a:p>
        </p:txBody>
      </p:sp>
      <p:pic>
        <p:nvPicPr>
          <p:cNvPr id="3" name="Picture 2">
            <a:extLst>
              <a:ext uri="{FF2B5EF4-FFF2-40B4-BE49-F238E27FC236}">
                <a16:creationId xmlns:a16="http://schemas.microsoft.com/office/drawing/2014/main" id="{6A76EB4F-1B63-4B3E-805D-B23E4D407A20}"/>
              </a:ext>
            </a:extLst>
          </p:cNvPr>
          <p:cNvPicPr>
            <a:picLocks noChangeAspect="1"/>
          </p:cNvPicPr>
          <p:nvPr/>
        </p:nvPicPr>
        <p:blipFill rotWithShape="1">
          <a:blip r:embed="rId4"/>
          <a:srcRect l="30668" t="27620" r="520" b="20772"/>
          <a:stretch/>
        </p:blipFill>
        <p:spPr>
          <a:xfrm>
            <a:off x="1053486" y="3251859"/>
            <a:ext cx="2508555" cy="2508555"/>
          </a:xfrm>
          <a:prstGeom prst="ellipse">
            <a:avLst/>
          </a:prstGeom>
        </p:spPr>
      </p:pic>
      <p:pic>
        <p:nvPicPr>
          <p:cNvPr id="55" name="Picture 55" descr="A person wearing a suit and tie smiling at the camera&#10;&#10;Description automatically generated">
            <a:extLst>
              <a:ext uri="{FF2B5EF4-FFF2-40B4-BE49-F238E27FC236}">
                <a16:creationId xmlns:a16="http://schemas.microsoft.com/office/drawing/2014/main" id="{52AE4722-4F61-4B7D-96F4-831856BC6B85}"/>
              </a:ext>
            </a:extLst>
          </p:cNvPr>
          <p:cNvPicPr>
            <a:picLocks noChangeAspect="1"/>
          </p:cNvPicPr>
          <p:nvPr/>
        </p:nvPicPr>
        <p:blipFill rotWithShape="1">
          <a:blip r:embed="rId5"/>
          <a:srcRect l="1709" t="-714" r="2564" b="17857"/>
          <a:stretch/>
        </p:blipFill>
        <p:spPr>
          <a:xfrm>
            <a:off x="4394156" y="3247305"/>
            <a:ext cx="2401344" cy="2501404"/>
          </a:xfrm>
          <a:prstGeom prst="ellipse">
            <a:avLst/>
          </a:prstGeom>
        </p:spPr>
      </p:pic>
      <p:pic>
        <p:nvPicPr>
          <p:cNvPr id="39" name="Picture 40" descr="Timeline&#10;&#10;Description automatically generated">
            <a:extLst>
              <a:ext uri="{FF2B5EF4-FFF2-40B4-BE49-F238E27FC236}">
                <a16:creationId xmlns:a16="http://schemas.microsoft.com/office/drawing/2014/main" id="{420B66EB-D4E8-4413-B279-400C13DF1F2E}"/>
              </a:ext>
            </a:extLst>
          </p:cNvPr>
          <p:cNvPicPr>
            <a:picLocks noChangeAspect="1"/>
          </p:cNvPicPr>
          <p:nvPr/>
        </p:nvPicPr>
        <p:blipFill rotWithShape="1">
          <a:blip r:embed="rId6"/>
          <a:srcRect l="35795" t="16578" r="35858" b="54282"/>
          <a:stretch/>
        </p:blipFill>
        <p:spPr>
          <a:xfrm>
            <a:off x="7586468" y="3251859"/>
            <a:ext cx="2508556" cy="2508556"/>
          </a:xfrm>
          <a:prstGeom prst="ellipse">
            <a:avLst/>
          </a:prstGeom>
        </p:spPr>
      </p:pic>
      <p:pic>
        <p:nvPicPr>
          <p:cNvPr id="40" name="Picture 40" descr="A person standing next to a tree&#10;&#10;Description automatically generated">
            <a:extLst>
              <a:ext uri="{FF2B5EF4-FFF2-40B4-BE49-F238E27FC236}">
                <a16:creationId xmlns:a16="http://schemas.microsoft.com/office/drawing/2014/main" id="{7922CB43-BF8A-4CF7-AA85-CB1F240714D6}"/>
              </a:ext>
            </a:extLst>
          </p:cNvPr>
          <p:cNvPicPr>
            <a:picLocks noChangeAspect="1"/>
          </p:cNvPicPr>
          <p:nvPr/>
        </p:nvPicPr>
        <p:blipFill rotWithShape="1">
          <a:blip r:embed="rId7"/>
          <a:srcRect l="24965" t="32823" r="18354" b="24665"/>
          <a:stretch/>
        </p:blipFill>
        <p:spPr>
          <a:xfrm>
            <a:off x="2692051" y="6808784"/>
            <a:ext cx="2512631" cy="2512631"/>
          </a:xfrm>
          <a:prstGeom prst="ellipse">
            <a:avLst/>
          </a:prstGeom>
        </p:spPr>
      </p:pic>
      <p:pic>
        <p:nvPicPr>
          <p:cNvPr id="41" name="Picture 40">
            <a:extLst>
              <a:ext uri="{FF2B5EF4-FFF2-40B4-BE49-F238E27FC236}">
                <a16:creationId xmlns:a16="http://schemas.microsoft.com/office/drawing/2014/main" id="{65720BB9-D0B1-417E-A586-D6C5DE088AC7}"/>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7000"/>
                    </a14:imgEffect>
                  </a14:imgLayer>
                </a14:imgProps>
              </a:ext>
            </a:extLst>
          </a:blip>
          <a:srcRect l="31893" t="31592" r="31893" b="31979"/>
          <a:stretch/>
        </p:blipFill>
        <p:spPr>
          <a:xfrm>
            <a:off x="6038077" y="6797820"/>
            <a:ext cx="2523595" cy="2523595"/>
          </a:xfrm>
          <a:prstGeom prst="ellipse">
            <a:avLst/>
          </a:prstGeom>
        </p:spPr>
      </p:pic>
      <p:pic>
        <p:nvPicPr>
          <p:cNvPr id="4" name="Graphic 3">
            <a:extLst>
              <a:ext uri="{FF2B5EF4-FFF2-40B4-BE49-F238E27FC236}">
                <a16:creationId xmlns:a16="http://schemas.microsoft.com/office/drawing/2014/main" id="{C0AE3CE0-F0FC-4F94-A188-BC5BA56CF1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922987" y="3679945"/>
            <a:ext cx="4643392" cy="11800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6F4"/>
        </a:solidFill>
        <a:effectLst/>
      </p:bgPr>
    </p:bg>
    <p:spTree>
      <p:nvGrpSpPr>
        <p:cNvPr id="1" name=""/>
        <p:cNvGrpSpPr/>
        <p:nvPr/>
      </p:nvGrpSpPr>
      <p:grpSpPr>
        <a:xfrm>
          <a:off x="0" y="0"/>
          <a:ext cx="0" cy="0"/>
          <a:chOff x="0" y="0"/>
          <a:chExt cx="0" cy="0"/>
        </a:xfrm>
      </p:grpSpPr>
      <p:pic>
        <p:nvPicPr>
          <p:cNvPr id="43" name="Picture 7">
            <a:extLst>
              <a:ext uri="{FF2B5EF4-FFF2-40B4-BE49-F238E27FC236}">
                <a16:creationId xmlns:a16="http://schemas.microsoft.com/office/drawing/2014/main" id="{0A47FFAB-9361-4AB4-B6E7-AFF926E05184}"/>
              </a:ext>
            </a:extLst>
          </p:cNvPr>
          <p:cNvPicPr>
            <a:picLocks noChangeAspect="1"/>
          </p:cNvPicPr>
          <p:nvPr/>
        </p:nvPicPr>
        <p:blipFill rotWithShape="1">
          <a:blip r:embed="rId3">
            <a:alphaModFix amt="9000"/>
          </a:blip>
          <a:srcRect l="443" t="-1" r="61" b="37944"/>
          <a:stretch/>
        </p:blipFill>
        <p:spPr>
          <a:xfrm>
            <a:off x="0" y="2672895"/>
            <a:ext cx="18288000" cy="7614105"/>
          </a:xfrm>
          <a:prstGeom prst="rect">
            <a:avLst/>
          </a:prstGeom>
        </p:spPr>
      </p:pic>
      <p:sp>
        <p:nvSpPr>
          <p:cNvPr id="6" name="AutoShape 6"/>
          <p:cNvSpPr/>
          <p:nvPr/>
        </p:nvSpPr>
        <p:spPr>
          <a:xfrm>
            <a:off x="0" y="0"/>
            <a:ext cx="18288000" cy="2662313"/>
          </a:xfrm>
          <a:prstGeom prst="rect">
            <a:avLst/>
          </a:prstGeom>
          <a:solidFill>
            <a:srgbClr val="242427"/>
          </a:solidFill>
        </p:spPr>
        <p:txBody>
          <a:bodyPr/>
          <a:lstStyle/>
          <a:p>
            <a:endParaRPr lang="en-SG"/>
          </a:p>
        </p:txBody>
      </p:sp>
      <p:sp>
        <p:nvSpPr>
          <p:cNvPr id="20" name="TextBox 20"/>
          <p:cNvSpPr txBox="1"/>
          <p:nvPr/>
        </p:nvSpPr>
        <p:spPr>
          <a:xfrm>
            <a:off x="16741927" y="1427512"/>
            <a:ext cx="517373" cy="399918"/>
          </a:xfrm>
          <a:prstGeom prst="rect">
            <a:avLst/>
          </a:prstGeom>
        </p:spPr>
        <p:txBody>
          <a:bodyPr lIns="0" tIns="0" rIns="0" bIns="0" rtlCol="0" anchor="t">
            <a:spAutoFit/>
          </a:bodyPr>
          <a:lstStyle/>
          <a:p>
            <a:pPr algn="r">
              <a:lnSpc>
                <a:spcPts val="3359"/>
              </a:lnSpc>
              <a:spcBef>
                <a:spcPct val="0"/>
              </a:spcBef>
            </a:pPr>
            <a:r>
              <a:rPr lang="en-US" sz="2400" spc="-36">
                <a:solidFill>
                  <a:srgbClr val="F5F6F4"/>
                </a:solidFill>
                <a:latin typeface="Overpass Light Bold"/>
              </a:rPr>
              <a:t>01</a:t>
            </a:r>
          </a:p>
        </p:txBody>
      </p:sp>
      <p:sp>
        <p:nvSpPr>
          <p:cNvPr id="44" name="TextBox 10">
            <a:extLst>
              <a:ext uri="{FF2B5EF4-FFF2-40B4-BE49-F238E27FC236}">
                <a16:creationId xmlns:a16="http://schemas.microsoft.com/office/drawing/2014/main" id="{2A1F7DCE-C6E3-41D2-A6AC-47CAFC11C34F}"/>
              </a:ext>
            </a:extLst>
          </p:cNvPr>
          <p:cNvSpPr txBox="1"/>
          <p:nvPr/>
        </p:nvSpPr>
        <p:spPr>
          <a:xfrm>
            <a:off x="1028700" y="1248497"/>
            <a:ext cx="3573780" cy="987450"/>
          </a:xfrm>
          <a:prstGeom prst="rect">
            <a:avLst/>
          </a:prstGeom>
        </p:spPr>
        <p:txBody>
          <a:bodyPr wrap="square" lIns="0" tIns="0" rIns="0" bIns="0" rtlCol="0" anchor="t">
            <a:spAutoFit/>
          </a:bodyPr>
          <a:lstStyle/>
          <a:p>
            <a:pPr>
              <a:lnSpc>
                <a:spcPts val="7679"/>
              </a:lnSpc>
            </a:pPr>
            <a:r>
              <a:rPr lang="en-US" sz="6399">
                <a:solidFill>
                  <a:srgbClr val="F5F6F4"/>
                </a:solidFill>
                <a:latin typeface="Halant Medium"/>
              </a:rPr>
              <a:t>The Team</a:t>
            </a:r>
          </a:p>
        </p:txBody>
      </p:sp>
      <p:sp>
        <p:nvSpPr>
          <p:cNvPr id="74" name="TextBox 73">
            <a:extLst>
              <a:ext uri="{FF2B5EF4-FFF2-40B4-BE49-F238E27FC236}">
                <a16:creationId xmlns:a16="http://schemas.microsoft.com/office/drawing/2014/main" id="{BCB068A7-0F56-4F9C-B62C-5E5C6E464682}"/>
              </a:ext>
            </a:extLst>
          </p:cNvPr>
          <p:cNvSpPr txBox="1"/>
          <p:nvPr/>
        </p:nvSpPr>
        <p:spPr>
          <a:xfrm>
            <a:off x="5388973" y="4966077"/>
            <a:ext cx="7553187" cy="4524315"/>
          </a:xfrm>
          <a:prstGeom prst="rect">
            <a:avLst/>
          </a:prstGeom>
          <a:noFill/>
        </p:spPr>
        <p:txBody>
          <a:bodyPr wrap="square" lIns="91440" tIns="45720" rIns="91440" bIns="45720" anchor="t">
            <a:spAutoFit/>
          </a:bodyPr>
          <a:lstStyle/>
          <a:p>
            <a:pPr algn="ctr"/>
            <a:r>
              <a:rPr lang="en-US" sz="3200" b="0" i="0" u="none" strike="noStrike" baseline="0">
                <a:latin typeface="Overpass Light"/>
              </a:rPr>
              <a:t>Changi Airport Group (CAG) is the manager of Singapore Changi Airport,</a:t>
            </a:r>
            <a:r>
              <a:rPr lang="en-US" sz="3200">
                <a:latin typeface="Overpass Light"/>
              </a:rPr>
              <a:t> </a:t>
            </a:r>
            <a:endParaRPr lang="en-US">
              <a:cs typeface="Calibri"/>
            </a:endParaRPr>
          </a:p>
          <a:p>
            <a:pPr algn="ctr"/>
            <a:r>
              <a:rPr lang="en-US" sz="3200" b="0" i="0" u="none" strike="noStrike" baseline="0">
                <a:latin typeface="Overpass Light" panose="020B0604020202020204" charset="0"/>
              </a:rPr>
              <a:t>a leading air hub in Asia. </a:t>
            </a:r>
          </a:p>
          <a:p>
            <a:pPr algn="ctr"/>
            <a:endParaRPr lang="en-US" sz="3200">
              <a:latin typeface="Overpass Light" panose="020B0604020202020204" charset="0"/>
            </a:endParaRPr>
          </a:p>
          <a:p>
            <a:pPr algn="ctr"/>
            <a:r>
              <a:rPr lang="en-US" sz="3200" b="0" i="0" u="none" strike="noStrike" baseline="0">
                <a:latin typeface="Overpass Light" panose="020B0604020202020204" charset="0"/>
              </a:rPr>
              <a:t>CAG performs the key functions</a:t>
            </a:r>
          </a:p>
          <a:p>
            <a:pPr algn="ctr"/>
            <a:r>
              <a:rPr lang="en-US" sz="3200" b="0" i="0" u="none" strike="noStrike" baseline="0">
                <a:latin typeface="Overpass Light" panose="020B0604020202020204" charset="0"/>
              </a:rPr>
              <a:t>of airport operations, air hub development, retail and commercial</a:t>
            </a:r>
          </a:p>
          <a:p>
            <a:pPr algn="ctr"/>
            <a:r>
              <a:rPr lang="en-US" sz="3200" b="0" i="0" u="none" strike="noStrike" baseline="0">
                <a:latin typeface="Overpass Light" panose="020B0604020202020204" charset="0"/>
              </a:rPr>
              <a:t>activities, infrastructure development and airport emergency </a:t>
            </a:r>
            <a:r>
              <a:rPr lang="en-SG" sz="3200" b="0" i="0" u="none" strike="noStrike" baseline="0">
                <a:latin typeface="Overpass Light" panose="020B0604020202020204" charset="0"/>
              </a:rPr>
              <a:t>services.</a:t>
            </a:r>
            <a:r>
              <a:rPr lang="en-SG" b="0" i="0" u="none" strike="noStrike" baseline="0">
                <a:latin typeface="Overpass Light" panose="020B0604020202020204" charset="0"/>
              </a:rPr>
              <a:t>1</a:t>
            </a:r>
            <a:endParaRPr lang="en-SG" sz="3200">
              <a:latin typeface="Overpass Light" panose="020B0604020202020204" charset="0"/>
            </a:endParaRPr>
          </a:p>
        </p:txBody>
      </p:sp>
      <p:pic>
        <p:nvPicPr>
          <p:cNvPr id="5" name="Graphic 4">
            <a:extLst>
              <a:ext uri="{FF2B5EF4-FFF2-40B4-BE49-F238E27FC236}">
                <a16:creationId xmlns:a16="http://schemas.microsoft.com/office/drawing/2014/main" id="{63FBB1AF-D63E-43E8-8EA8-473A789096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3165" y="3153259"/>
            <a:ext cx="5772150" cy="1466850"/>
          </a:xfrm>
          <a:prstGeom prst="rect">
            <a:avLst/>
          </a:prstGeom>
        </p:spPr>
      </p:pic>
      <p:sp>
        <p:nvSpPr>
          <p:cNvPr id="78" name="TextBox 77">
            <a:extLst>
              <a:ext uri="{FF2B5EF4-FFF2-40B4-BE49-F238E27FC236}">
                <a16:creationId xmlns:a16="http://schemas.microsoft.com/office/drawing/2014/main" id="{77CAA90B-1B0F-4AF2-935E-85FA9DAF1560}"/>
              </a:ext>
            </a:extLst>
          </p:cNvPr>
          <p:cNvSpPr txBox="1"/>
          <p:nvPr/>
        </p:nvSpPr>
        <p:spPr>
          <a:xfrm>
            <a:off x="12552218" y="9948446"/>
            <a:ext cx="5735782" cy="338554"/>
          </a:xfrm>
          <a:prstGeom prst="rect">
            <a:avLst/>
          </a:prstGeom>
          <a:noFill/>
        </p:spPr>
        <p:txBody>
          <a:bodyPr wrap="square">
            <a:spAutoFit/>
          </a:bodyPr>
          <a:lstStyle/>
          <a:p>
            <a:pPr algn="r"/>
            <a:r>
              <a:rPr lang="en-US" sz="1600" b="0" i="0" u="none" strike="noStrike" baseline="0">
                <a:latin typeface="Overpass Light" panose="020B0604020202020204" charset="0"/>
              </a:rPr>
              <a:t>1: https://www.linkedin.com/company/changiairportgroup/</a:t>
            </a:r>
            <a:endParaRPr lang="en-SG" sz="1600">
              <a:latin typeface="Overpass Light" panose="020B0604020202020204" charset="0"/>
            </a:endParaRPr>
          </a:p>
        </p:txBody>
      </p:sp>
    </p:spTree>
    <p:extLst>
      <p:ext uri="{BB962C8B-B14F-4D97-AF65-F5344CB8AC3E}">
        <p14:creationId xmlns:p14="http://schemas.microsoft.com/office/powerpoint/2010/main" val="390338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2" name="TextBox 2"/>
          <p:cNvSpPr txBox="1"/>
          <p:nvPr/>
        </p:nvSpPr>
        <p:spPr>
          <a:xfrm>
            <a:off x="3681952" y="1211771"/>
            <a:ext cx="10924090" cy="1106805"/>
          </a:xfrm>
          <a:prstGeom prst="rect">
            <a:avLst/>
          </a:prstGeom>
        </p:spPr>
        <p:txBody>
          <a:bodyPr lIns="0" tIns="0" rIns="0" bIns="0" rtlCol="0" anchor="t">
            <a:spAutoFit/>
          </a:bodyPr>
          <a:lstStyle/>
          <a:p>
            <a:pPr algn="ctr">
              <a:lnSpc>
                <a:spcPts val="8640"/>
              </a:lnSpc>
            </a:pPr>
            <a:r>
              <a:rPr lang="en-US" sz="7200">
                <a:solidFill>
                  <a:srgbClr val="F5F6F4"/>
                </a:solidFill>
                <a:latin typeface="Halant Medium"/>
              </a:rPr>
              <a:t>Problem Statement</a:t>
            </a:r>
          </a:p>
        </p:txBody>
      </p:sp>
      <p:sp>
        <p:nvSpPr>
          <p:cNvPr id="3" name="TextBox 3"/>
          <p:cNvSpPr txBox="1"/>
          <p:nvPr/>
        </p:nvSpPr>
        <p:spPr>
          <a:xfrm>
            <a:off x="2211265" y="2318576"/>
            <a:ext cx="13865465" cy="2948692"/>
          </a:xfrm>
          <a:prstGeom prst="rect">
            <a:avLst/>
          </a:prstGeom>
        </p:spPr>
        <p:txBody>
          <a:bodyPr wrap="square" lIns="0" tIns="0" rIns="0" bIns="0" rtlCol="0" anchor="t">
            <a:spAutoFit/>
          </a:bodyPr>
          <a:lstStyle/>
          <a:p>
            <a:pPr algn="ctr">
              <a:lnSpc>
                <a:spcPts val="3919"/>
              </a:lnSpc>
            </a:pPr>
            <a:r>
              <a:rPr lang="en-US" sz="2400" spc="-28">
                <a:solidFill>
                  <a:srgbClr val="FFFFFF"/>
                </a:solidFill>
                <a:latin typeface="Overpass Light"/>
              </a:rPr>
              <a:t>A gradual ramp up of flights is expected as COVID restrictions are slowly being lifted. </a:t>
            </a:r>
          </a:p>
          <a:p>
            <a:pPr algn="ctr">
              <a:lnSpc>
                <a:spcPts val="3919"/>
              </a:lnSpc>
            </a:pPr>
            <a:r>
              <a:rPr lang="en-US" sz="2400" spc="-28">
                <a:solidFill>
                  <a:srgbClr val="FFFFFF"/>
                </a:solidFill>
                <a:latin typeface="Overpass Light"/>
              </a:rPr>
              <a:t>There is a need to create a model to optimize the amount of manpower resources needed to :</a:t>
            </a:r>
          </a:p>
          <a:p>
            <a:pPr algn="ctr">
              <a:lnSpc>
                <a:spcPts val="3919"/>
              </a:lnSpc>
            </a:pPr>
            <a:endParaRPr lang="en-US" sz="2400" spc="-28">
              <a:solidFill>
                <a:srgbClr val="FFFFFF"/>
              </a:solidFill>
              <a:latin typeface="Overpass Light"/>
            </a:endParaRPr>
          </a:p>
          <a:p>
            <a:pPr algn="ctr">
              <a:lnSpc>
                <a:spcPts val="3919"/>
              </a:lnSpc>
            </a:pPr>
            <a:r>
              <a:rPr lang="en-US" sz="2400" spc="-28">
                <a:solidFill>
                  <a:srgbClr val="FFFFFF"/>
                </a:solidFill>
                <a:latin typeface="Overpass Light"/>
              </a:rPr>
              <a:t>1. Respond to and clear the FOD (Foreign object debris) bins or smart bins at the airside.</a:t>
            </a:r>
          </a:p>
          <a:p>
            <a:pPr algn="ctr">
              <a:lnSpc>
                <a:spcPts val="3919"/>
              </a:lnSpc>
            </a:pPr>
            <a:r>
              <a:rPr lang="en-US" sz="2400" spc="-28">
                <a:solidFill>
                  <a:srgbClr val="FFFFFF"/>
                </a:solidFill>
                <a:latin typeface="Overpass Light"/>
              </a:rPr>
              <a:t>2. Perform sweeping and litter picking at the aircraft stands and airside roadways.</a:t>
            </a:r>
          </a:p>
          <a:p>
            <a:pPr algn="ctr">
              <a:lnSpc>
                <a:spcPts val="3919"/>
              </a:lnSpc>
            </a:pPr>
            <a:endParaRPr lang="en-US" sz="2400" spc="-28">
              <a:solidFill>
                <a:srgbClr val="FFFFFF"/>
              </a:solidFill>
              <a:latin typeface="Overpass Light"/>
            </a:endParaRPr>
          </a:p>
        </p:txBody>
      </p:sp>
      <p:sp>
        <p:nvSpPr>
          <p:cNvPr id="4" name="TextBox 4"/>
          <p:cNvSpPr txBox="1"/>
          <p:nvPr/>
        </p:nvSpPr>
        <p:spPr>
          <a:xfrm>
            <a:off x="8885312" y="681265"/>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02</a:t>
            </a:r>
          </a:p>
        </p:txBody>
      </p:sp>
      <p:pic>
        <p:nvPicPr>
          <p:cNvPr id="1026" name="Picture 2">
            <a:extLst>
              <a:ext uri="{FF2B5EF4-FFF2-40B4-BE49-F238E27FC236}">
                <a16:creationId xmlns:a16="http://schemas.microsoft.com/office/drawing/2014/main" id="{85E483D1-EEE9-44E7-892B-D775B7FA100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0104" t="76" r="22249" b="-1094"/>
          <a:stretch/>
        </p:blipFill>
        <p:spPr bwMode="auto">
          <a:xfrm>
            <a:off x="5574523" y="7125619"/>
            <a:ext cx="2113990" cy="2222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B9501A3-0D0D-40DA-998E-780D80D50D8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26468" t="-1092" r="11767" b="-1"/>
          <a:stretch/>
        </p:blipFill>
        <p:spPr bwMode="auto">
          <a:xfrm>
            <a:off x="10599485" y="7101580"/>
            <a:ext cx="2113990" cy="22243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42DA709-3C0F-47E1-99AF-6E42D1D5758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25000"/>
                    </a14:imgEffect>
                    <a14:imgEffect>
                      <a14:colorTemperature colorTemp="7200"/>
                    </a14:imgEffect>
                  </a14:imgLayer>
                </a14:imgProps>
              </a:ext>
              <a:ext uri="{28A0092B-C50C-407E-A947-70E740481C1C}">
                <a14:useLocalDpi xmlns:a14="http://schemas.microsoft.com/office/drawing/2010/main" val="0"/>
              </a:ext>
            </a:extLst>
          </a:blip>
          <a:srcRect/>
          <a:stretch/>
        </p:blipFill>
        <p:spPr bwMode="auto">
          <a:xfrm>
            <a:off x="8087004" y="7125619"/>
            <a:ext cx="2113990" cy="2200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23B12D5-895F-4E4E-8AE5-38E0815C7E3B}"/>
              </a:ext>
            </a:extLst>
          </p:cNvPr>
          <p:cNvSpPr txBox="1"/>
          <p:nvPr/>
        </p:nvSpPr>
        <p:spPr>
          <a:xfrm>
            <a:off x="1656336" y="5523155"/>
            <a:ext cx="15492697" cy="1040478"/>
          </a:xfrm>
          <a:prstGeom prst="rect">
            <a:avLst/>
          </a:prstGeom>
          <a:noFill/>
        </p:spPr>
        <p:txBody>
          <a:bodyPr wrap="square">
            <a:spAutoFit/>
          </a:bodyPr>
          <a:lstStyle/>
          <a:p>
            <a:pPr algn="ctr">
              <a:lnSpc>
                <a:spcPts val="3919"/>
              </a:lnSpc>
            </a:pPr>
            <a:r>
              <a:rPr lang="en-US" sz="2400" b="1" spc="-28">
                <a:solidFill>
                  <a:srgbClr val="FFFFFF"/>
                </a:solidFill>
                <a:latin typeface="Overpass Light"/>
              </a:rPr>
              <a:t>Phase 1 </a:t>
            </a:r>
            <a:r>
              <a:rPr lang="en-US" sz="2400" spc="-28">
                <a:solidFill>
                  <a:srgbClr val="FFFFFF"/>
                </a:solidFill>
                <a:latin typeface="Overpass Light"/>
              </a:rPr>
              <a:t>: Assess the current allocation of cleaning teams per shift to evaluate whether it is optimal.</a:t>
            </a:r>
            <a:endParaRPr lang="en-US" sz="2400" spc="-28">
              <a:solidFill>
                <a:schemeClr val="bg1"/>
              </a:solidFill>
              <a:latin typeface="Overpass Light"/>
              <a:cs typeface="Calibri"/>
            </a:endParaRPr>
          </a:p>
          <a:p>
            <a:pPr algn="ctr">
              <a:lnSpc>
                <a:spcPts val="3919"/>
              </a:lnSpc>
            </a:pPr>
            <a:r>
              <a:rPr lang="en-US" sz="2400" b="1" spc="-28">
                <a:solidFill>
                  <a:schemeClr val="bg1"/>
                </a:solidFill>
                <a:latin typeface="Overpass Light"/>
                <a:cs typeface="Calibri"/>
              </a:rPr>
              <a:t>Phase 2 </a:t>
            </a:r>
            <a:r>
              <a:rPr lang="en-US" sz="2400" spc="-28">
                <a:solidFill>
                  <a:schemeClr val="bg1"/>
                </a:solidFill>
                <a:latin typeface="Overpass Light"/>
                <a:cs typeface="Calibri"/>
              </a:rPr>
              <a:t>: Optimize the number of teams required per shift by considering the new implementation of smart bins.</a:t>
            </a:r>
          </a:p>
        </p:txBody>
      </p:sp>
      <p:sp>
        <p:nvSpPr>
          <p:cNvPr id="11" name="TextBox 12">
            <a:extLst>
              <a:ext uri="{FF2B5EF4-FFF2-40B4-BE49-F238E27FC236}">
                <a16:creationId xmlns:a16="http://schemas.microsoft.com/office/drawing/2014/main" id="{99F20548-7AC7-45F7-AB29-17255C220C48}"/>
              </a:ext>
            </a:extLst>
          </p:cNvPr>
          <p:cNvSpPr txBox="1"/>
          <p:nvPr/>
        </p:nvSpPr>
        <p:spPr>
          <a:xfrm>
            <a:off x="4494546" y="9690243"/>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2" name="AutoShape 2"/>
          <p:cNvSpPr/>
          <p:nvPr/>
        </p:nvSpPr>
        <p:spPr>
          <a:xfrm>
            <a:off x="0" y="1910402"/>
            <a:ext cx="18288000" cy="7710676"/>
          </a:xfrm>
          <a:prstGeom prst="rect">
            <a:avLst/>
          </a:prstGeom>
          <a:solidFill>
            <a:srgbClr val="F5F6F4"/>
          </a:solidFill>
        </p:spPr>
        <p:txBody>
          <a:bodyPr/>
          <a:lstStyle/>
          <a:p>
            <a:endParaRPr lang="en-SG"/>
          </a:p>
        </p:txBody>
      </p:sp>
      <p:sp>
        <p:nvSpPr>
          <p:cNvPr id="8" name="TextBox 8"/>
          <p:cNvSpPr txBox="1"/>
          <p:nvPr/>
        </p:nvSpPr>
        <p:spPr>
          <a:xfrm>
            <a:off x="3116654" y="922952"/>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Preprocessing of Data</a:t>
            </a:r>
          </a:p>
        </p:txBody>
      </p:sp>
      <p:sp>
        <p:nvSpPr>
          <p:cNvPr id="9" name="TextBox 9"/>
          <p:cNvSpPr txBox="1"/>
          <p:nvPr/>
        </p:nvSpPr>
        <p:spPr>
          <a:xfrm>
            <a:off x="8871029" y="437321"/>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03</a:t>
            </a:r>
          </a:p>
        </p:txBody>
      </p:sp>
      <p:sp>
        <p:nvSpPr>
          <p:cNvPr id="19" name="TextBox 13">
            <a:extLst>
              <a:ext uri="{FF2B5EF4-FFF2-40B4-BE49-F238E27FC236}">
                <a16:creationId xmlns:a16="http://schemas.microsoft.com/office/drawing/2014/main" id="{C4087786-502D-436D-8C0A-9988A3573A62}"/>
              </a:ext>
            </a:extLst>
          </p:cNvPr>
          <p:cNvSpPr txBox="1"/>
          <p:nvPr/>
        </p:nvSpPr>
        <p:spPr>
          <a:xfrm>
            <a:off x="328913" y="2308014"/>
            <a:ext cx="17622247" cy="1201419"/>
          </a:xfrm>
          <a:prstGeom prst="rect">
            <a:avLst/>
          </a:prstGeom>
        </p:spPr>
        <p:txBody>
          <a:bodyPr wrap="square" lIns="0" tIns="0" rIns="0" bIns="0" rtlCol="0" anchor="t">
            <a:spAutoFit/>
          </a:bodyPr>
          <a:lstStyle/>
          <a:p>
            <a:pPr marL="457200" indent="-457200">
              <a:lnSpc>
                <a:spcPts val="3150"/>
              </a:lnSpc>
              <a:buAutoNum type="arabicPeriod"/>
            </a:pPr>
            <a:r>
              <a:rPr lang="en-US" sz="2400" b="1" spc="-21">
                <a:latin typeface="Overpass Light Bold"/>
              </a:rPr>
              <a:t>Changi Aerodrome Map: </a:t>
            </a:r>
            <a:r>
              <a:rPr lang="en-US" sz="2400" spc="-21">
                <a:latin typeface="Overpass Light Bold"/>
              </a:rPr>
              <a:t>Plotted in QGIS, the different sectors (color coded) given the geographic coordinates.</a:t>
            </a:r>
          </a:p>
          <a:p>
            <a:pPr lvl="1">
              <a:lnSpc>
                <a:spcPts val="3150"/>
              </a:lnSpc>
            </a:pPr>
            <a:r>
              <a:rPr lang="en-US" sz="2400" spc="-21">
                <a:latin typeface="Overpass Light Bold"/>
              </a:rPr>
              <a:t>Calculate the linear distance between each stand (bin) represented by the dots on the map below using </a:t>
            </a:r>
            <a:r>
              <a:rPr lang="en-US" sz="2400" spc="-21" err="1">
                <a:latin typeface="Overpass Light Bold"/>
              </a:rPr>
              <a:t>QGis</a:t>
            </a:r>
            <a:r>
              <a:rPr lang="en-US" sz="2400" spc="-21">
                <a:latin typeface="Overpass Light Bold"/>
              </a:rPr>
              <a:t> Distance Matrix function</a:t>
            </a:r>
          </a:p>
        </p:txBody>
      </p:sp>
      <p:sp>
        <p:nvSpPr>
          <p:cNvPr id="14" name="TextBox 12">
            <a:extLst>
              <a:ext uri="{FF2B5EF4-FFF2-40B4-BE49-F238E27FC236}">
                <a16:creationId xmlns:a16="http://schemas.microsoft.com/office/drawing/2014/main" id="{6374A0D2-5BE8-4EBD-BBD9-5D22068231AC}"/>
              </a:ext>
            </a:extLst>
          </p:cNvPr>
          <p:cNvSpPr txBox="1"/>
          <p:nvPr/>
        </p:nvSpPr>
        <p:spPr>
          <a:xfrm>
            <a:off x="4494546" y="9766443"/>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pic>
        <p:nvPicPr>
          <p:cNvPr id="4" name="Graphic 3" descr="Database with solid fill">
            <a:extLst>
              <a:ext uri="{FF2B5EF4-FFF2-40B4-BE49-F238E27FC236}">
                <a16:creationId xmlns:a16="http://schemas.microsoft.com/office/drawing/2014/main" id="{6D3E9498-0D21-48F6-A4DC-F39BE8AA7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93040" y="971789"/>
            <a:ext cx="739833" cy="739833"/>
          </a:xfrm>
          <a:prstGeom prst="rect">
            <a:avLst/>
          </a:prstGeom>
        </p:spPr>
      </p:pic>
      <p:pic>
        <p:nvPicPr>
          <p:cNvPr id="26" name="Graphic 25">
            <a:extLst>
              <a:ext uri="{FF2B5EF4-FFF2-40B4-BE49-F238E27FC236}">
                <a16:creationId xmlns:a16="http://schemas.microsoft.com/office/drawing/2014/main" id="{04358155-1FBC-4D72-BEBE-EA37C58F30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00" y="3731112"/>
            <a:ext cx="18288000" cy="54348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2" name="AutoShape 2"/>
          <p:cNvSpPr/>
          <p:nvPr/>
        </p:nvSpPr>
        <p:spPr>
          <a:xfrm>
            <a:off x="0" y="1910402"/>
            <a:ext cx="18288000" cy="7710676"/>
          </a:xfrm>
          <a:prstGeom prst="rect">
            <a:avLst/>
          </a:prstGeom>
          <a:solidFill>
            <a:srgbClr val="F5F6F4"/>
          </a:solidFill>
        </p:spPr>
        <p:txBody>
          <a:bodyPr/>
          <a:lstStyle/>
          <a:p>
            <a:endParaRPr lang="en-SG"/>
          </a:p>
        </p:txBody>
      </p:sp>
      <p:sp>
        <p:nvSpPr>
          <p:cNvPr id="8" name="TextBox 8"/>
          <p:cNvSpPr txBox="1"/>
          <p:nvPr/>
        </p:nvSpPr>
        <p:spPr>
          <a:xfrm>
            <a:off x="3116654" y="922952"/>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Preprocessing of Data</a:t>
            </a:r>
          </a:p>
        </p:txBody>
      </p:sp>
      <p:sp>
        <p:nvSpPr>
          <p:cNvPr id="9" name="TextBox 9"/>
          <p:cNvSpPr txBox="1"/>
          <p:nvPr/>
        </p:nvSpPr>
        <p:spPr>
          <a:xfrm>
            <a:off x="8871029" y="437321"/>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03</a:t>
            </a:r>
          </a:p>
        </p:txBody>
      </p:sp>
      <p:sp>
        <p:nvSpPr>
          <p:cNvPr id="19" name="TextBox 13">
            <a:extLst>
              <a:ext uri="{FF2B5EF4-FFF2-40B4-BE49-F238E27FC236}">
                <a16:creationId xmlns:a16="http://schemas.microsoft.com/office/drawing/2014/main" id="{C4087786-502D-436D-8C0A-9988A3573A62}"/>
              </a:ext>
            </a:extLst>
          </p:cNvPr>
          <p:cNvSpPr txBox="1"/>
          <p:nvPr/>
        </p:nvSpPr>
        <p:spPr>
          <a:xfrm>
            <a:off x="328913" y="2308014"/>
            <a:ext cx="17622247" cy="791050"/>
          </a:xfrm>
          <a:prstGeom prst="rect">
            <a:avLst/>
          </a:prstGeom>
        </p:spPr>
        <p:txBody>
          <a:bodyPr wrap="square" lIns="0" tIns="0" rIns="0" bIns="0" rtlCol="0" anchor="t">
            <a:spAutoFit/>
          </a:bodyPr>
          <a:lstStyle/>
          <a:p>
            <a:pPr marL="457200" indent="-457200">
              <a:lnSpc>
                <a:spcPts val="3150"/>
              </a:lnSpc>
              <a:buFont typeface="+mj-lt"/>
              <a:buAutoNum type="arabicPeriod" startAt="2"/>
            </a:pPr>
            <a:r>
              <a:rPr lang="en-US" sz="2400" b="1" spc="-21">
                <a:latin typeface="Overpass Light Bold"/>
              </a:rPr>
              <a:t>Flight Volume Data:</a:t>
            </a:r>
            <a:r>
              <a:rPr lang="en-US" sz="2400" spc="-21">
                <a:latin typeface="Overpass Light Bold"/>
              </a:rPr>
              <a:t> Sorting and cleaning up of flight volume data using SQLite and Excel. </a:t>
            </a:r>
          </a:p>
          <a:p>
            <a:pPr>
              <a:lnSpc>
                <a:spcPts val="3150"/>
              </a:lnSpc>
            </a:pPr>
            <a:endParaRPr lang="en-US" sz="2400" spc="-21">
              <a:latin typeface="Overpass Light Bold"/>
            </a:endParaRPr>
          </a:p>
        </p:txBody>
      </p:sp>
      <p:pic>
        <p:nvPicPr>
          <p:cNvPr id="10" name="Picture 9" descr="A picture containing table&#10;&#10;Description automatically generated">
            <a:extLst>
              <a:ext uri="{FF2B5EF4-FFF2-40B4-BE49-F238E27FC236}">
                <a16:creationId xmlns:a16="http://schemas.microsoft.com/office/drawing/2014/main" id="{D403B291-007D-4751-B8D9-B759C9F3A9D7}"/>
              </a:ext>
            </a:extLst>
          </p:cNvPr>
          <p:cNvPicPr>
            <a:picLocks noChangeAspect="1"/>
          </p:cNvPicPr>
          <p:nvPr/>
        </p:nvPicPr>
        <p:blipFill rotWithShape="1">
          <a:blip r:embed="rId2">
            <a:extLst>
              <a:ext uri="{28A0092B-C50C-407E-A947-70E740481C1C}">
                <a14:useLocalDpi xmlns:a14="http://schemas.microsoft.com/office/drawing/2010/main" val="0"/>
              </a:ext>
            </a:extLst>
          </a:blip>
          <a:srcRect l="958" t="4516" r="2071" b="4543"/>
          <a:stretch/>
        </p:blipFill>
        <p:spPr>
          <a:xfrm>
            <a:off x="321600" y="3466515"/>
            <a:ext cx="12891480" cy="2539365"/>
          </a:xfrm>
          <a:prstGeom prst="rect">
            <a:avLst/>
          </a:prstGeom>
        </p:spPr>
      </p:pic>
      <p:pic>
        <p:nvPicPr>
          <p:cNvPr id="11" name="Picture 10">
            <a:extLst>
              <a:ext uri="{FF2B5EF4-FFF2-40B4-BE49-F238E27FC236}">
                <a16:creationId xmlns:a16="http://schemas.microsoft.com/office/drawing/2014/main" id="{488D6533-A43B-46B1-A685-7391A40AA85E}"/>
              </a:ext>
            </a:extLst>
          </p:cNvPr>
          <p:cNvPicPr>
            <a:picLocks noChangeAspect="1"/>
          </p:cNvPicPr>
          <p:nvPr/>
        </p:nvPicPr>
        <p:blipFill>
          <a:blip r:embed="rId3"/>
          <a:stretch>
            <a:fillRect/>
          </a:stretch>
        </p:blipFill>
        <p:spPr>
          <a:xfrm>
            <a:off x="328913" y="6692343"/>
            <a:ext cx="14263080" cy="2573285"/>
          </a:xfrm>
          <a:prstGeom prst="rect">
            <a:avLst/>
          </a:prstGeom>
        </p:spPr>
      </p:pic>
      <p:sp>
        <p:nvSpPr>
          <p:cNvPr id="12" name="TextBox 13">
            <a:extLst>
              <a:ext uri="{FF2B5EF4-FFF2-40B4-BE49-F238E27FC236}">
                <a16:creationId xmlns:a16="http://schemas.microsoft.com/office/drawing/2014/main" id="{E55BEC08-D33C-434B-BC13-189265C6C2CD}"/>
              </a:ext>
            </a:extLst>
          </p:cNvPr>
          <p:cNvSpPr txBox="1"/>
          <p:nvPr/>
        </p:nvSpPr>
        <p:spPr>
          <a:xfrm>
            <a:off x="321600" y="2970201"/>
            <a:ext cx="7511760" cy="4074000"/>
          </a:xfrm>
          <a:prstGeom prst="rect">
            <a:avLst/>
          </a:prstGeom>
        </p:spPr>
        <p:txBody>
          <a:bodyPr wrap="square" lIns="0" tIns="0" rIns="0" bIns="0" rtlCol="0" anchor="t">
            <a:spAutoFit/>
          </a:bodyPr>
          <a:lstStyle/>
          <a:p>
            <a:pPr>
              <a:lnSpc>
                <a:spcPts val="3150"/>
              </a:lnSpc>
            </a:pPr>
            <a:r>
              <a:rPr lang="en-US" sz="2400" b="1" spc="-21" err="1">
                <a:latin typeface="Overpass Light Bold"/>
              </a:rPr>
              <a:t>i</a:t>
            </a:r>
            <a:r>
              <a:rPr lang="en-US" sz="2400" b="1" spc="-21">
                <a:latin typeface="Overpass Light Bold"/>
              </a:rPr>
              <a:t>) Flight Volume Data provided by client</a:t>
            </a:r>
          </a:p>
          <a:p>
            <a:pPr marL="514350" indent="-514350">
              <a:lnSpc>
                <a:spcPts val="3150"/>
              </a:lnSpc>
              <a:buFont typeface="+mj-lt"/>
              <a:buAutoNum type="romanLcPeriod"/>
            </a:pPr>
            <a:endParaRPr lang="en-US" sz="2400" b="1" spc="-21">
              <a:latin typeface="Overpass Light Bold"/>
            </a:endParaRPr>
          </a:p>
          <a:p>
            <a:pPr marL="514350" indent="-514350">
              <a:lnSpc>
                <a:spcPts val="3150"/>
              </a:lnSpc>
              <a:buFont typeface="+mj-lt"/>
              <a:buAutoNum type="romanLcPeriod"/>
            </a:pPr>
            <a:endParaRPr lang="en-US" sz="2400" b="1" spc="-21">
              <a:latin typeface="Overpass Light Bold"/>
            </a:endParaRPr>
          </a:p>
          <a:p>
            <a:pPr marL="514350" indent="-514350">
              <a:lnSpc>
                <a:spcPts val="3150"/>
              </a:lnSpc>
              <a:buFont typeface="+mj-lt"/>
              <a:buAutoNum type="romanLcPeriod"/>
            </a:pPr>
            <a:endParaRPr lang="en-US" sz="2400" b="1" spc="-21">
              <a:latin typeface="Overpass Light Bold"/>
            </a:endParaRPr>
          </a:p>
          <a:p>
            <a:pPr marL="514350" indent="-514350">
              <a:lnSpc>
                <a:spcPts val="3150"/>
              </a:lnSpc>
              <a:buFont typeface="+mj-lt"/>
              <a:buAutoNum type="romanLcPeriod"/>
            </a:pPr>
            <a:endParaRPr lang="en-US" sz="2400" b="1" spc="-21">
              <a:latin typeface="Overpass Light Bold"/>
            </a:endParaRPr>
          </a:p>
          <a:p>
            <a:pPr marL="514350" indent="-514350">
              <a:lnSpc>
                <a:spcPts val="3150"/>
              </a:lnSpc>
              <a:buFont typeface="+mj-lt"/>
              <a:buAutoNum type="romanLcPeriod"/>
            </a:pPr>
            <a:endParaRPr lang="en-US" sz="2400" b="1" spc="-21">
              <a:latin typeface="Overpass Light Bold"/>
            </a:endParaRPr>
          </a:p>
          <a:p>
            <a:pPr marL="514350" indent="-514350">
              <a:lnSpc>
                <a:spcPts val="3150"/>
              </a:lnSpc>
              <a:buFont typeface="+mj-lt"/>
              <a:buAutoNum type="romanLcPeriod"/>
            </a:pPr>
            <a:endParaRPr lang="en-US" sz="2400" b="1" spc="-21">
              <a:latin typeface="Overpass Light Bold"/>
            </a:endParaRPr>
          </a:p>
          <a:p>
            <a:pPr>
              <a:lnSpc>
                <a:spcPts val="3150"/>
              </a:lnSpc>
            </a:pPr>
            <a:endParaRPr lang="en-US" sz="2400" b="1" spc="-21">
              <a:latin typeface="Overpass Light Bold"/>
            </a:endParaRPr>
          </a:p>
          <a:p>
            <a:pPr>
              <a:lnSpc>
                <a:spcPts val="3150"/>
              </a:lnSpc>
            </a:pPr>
            <a:r>
              <a:rPr lang="en-US" sz="2400" b="1" spc="-21">
                <a:latin typeface="Overpass Light Bold"/>
              </a:rPr>
              <a:t>ii) Number of flights for each area allocation per day</a:t>
            </a:r>
            <a:endParaRPr lang="en-US" sz="2400" spc="-21">
              <a:latin typeface="Overpass Light Bold"/>
            </a:endParaRPr>
          </a:p>
          <a:p>
            <a:pPr>
              <a:lnSpc>
                <a:spcPts val="3150"/>
              </a:lnSpc>
            </a:pPr>
            <a:endParaRPr lang="en-US" sz="2400" spc="-21">
              <a:latin typeface="Overpass Light Bold"/>
            </a:endParaRPr>
          </a:p>
        </p:txBody>
      </p:sp>
      <p:sp>
        <p:nvSpPr>
          <p:cNvPr id="17" name="TextBox 12">
            <a:extLst>
              <a:ext uri="{FF2B5EF4-FFF2-40B4-BE49-F238E27FC236}">
                <a16:creationId xmlns:a16="http://schemas.microsoft.com/office/drawing/2014/main" id="{785662AE-615B-4683-96A2-8A81C2F2D2A9}"/>
              </a:ext>
            </a:extLst>
          </p:cNvPr>
          <p:cNvSpPr txBox="1"/>
          <p:nvPr/>
        </p:nvSpPr>
        <p:spPr>
          <a:xfrm>
            <a:off x="4640320" y="9719579"/>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pic>
        <p:nvPicPr>
          <p:cNvPr id="20" name="Graphic 19" descr="Database with solid fill">
            <a:extLst>
              <a:ext uri="{FF2B5EF4-FFF2-40B4-BE49-F238E27FC236}">
                <a16:creationId xmlns:a16="http://schemas.microsoft.com/office/drawing/2014/main" id="{01DE007D-D34D-4351-BB5E-9B0E4B5C74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93040" y="971789"/>
            <a:ext cx="739833" cy="739833"/>
          </a:xfrm>
          <a:prstGeom prst="rect">
            <a:avLst/>
          </a:prstGeom>
        </p:spPr>
      </p:pic>
    </p:spTree>
    <p:extLst>
      <p:ext uri="{BB962C8B-B14F-4D97-AF65-F5344CB8AC3E}">
        <p14:creationId xmlns:p14="http://schemas.microsoft.com/office/powerpoint/2010/main" val="3201338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6DBEC918-1882-4C25-92D0-D7BFE2219BB4}"/>
              </a:ext>
            </a:extLst>
          </p:cNvPr>
          <p:cNvSpPr/>
          <p:nvPr/>
        </p:nvSpPr>
        <p:spPr>
          <a:xfrm>
            <a:off x="0" y="1910402"/>
            <a:ext cx="18288000" cy="7710676"/>
          </a:xfrm>
          <a:prstGeom prst="rect">
            <a:avLst/>
          </a:prstGeom>
          <a:solidFill>
            <a:srgbClr val="F5F6F4"/>
          </a:solidFill>
        </p:spPr>
        <p:txBody>
          <a:bodyPr/>
          <a:lstStyle/>
          <a:p>
            <a:endParaRPr lang="en-SG"/>
          </a:p>
        </p:txBody>
      </p:sp>
      <p:sp>
        <p:nvSpPr>
          <p:cNvPr id="8" name="TextBox 8"/>
          <p:cNvSpPr txBox="1"/>
          <p:nvPr/>
        </p:nvSpPr>
        <p:spPr>
          <a:xfrm>
            <a:off x="3116654" y="922950"/>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Regression Modelling</a:t>
            </a:r>
          </a:p>
        </p:txBody>
      </p:sp>
      <p:sp>
        <p:nvSpPr>
          <p:cNvPr id="9" name="TextBox 9"/>
          <p:cNvSpPr txBox="1"/>
          <p:nvPr/>
        </p:nvSpPr>
        <p:spPr>
          <a:xfrm>
            <a:off x="8885313" y="421323"/>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04</a:t>
            </a:r>
          </a:p>
        </p:txBody>
      </p:sp>
      <p:sp>
        <p:nvSpPr>
          <p:cNvPr id="28" name="TextBox 13">
            <a:extLst>
              <a:ext uri="{FF2B5EF4-FFF2-40B4-BE49-F238E27FC236}">
                <a16:creationId xmlns:a16="http://schemas.microsoft.com/office/drawing/2014/main" id="{E67A18AC-E96E-4F82-B271-20271907967D}"/>
              </a:ext>
            </a:extLst>
          </p:cNvPr>
          <p:cNvSpPr txBox="1"/>
          <p:nvPr/>
        </p:nvSpPr>
        <p:spPr>
          <a:xfrm>
            <a:off x="3113776" y="2031612"/>
            <a:ext cx="12060444" cy="1596399"/>
          </a:xfrm>
          <a:prstGeom prst="rect">
            <a:avLst/>
          </a:prstGeom>
        </p:spPr>
        <p:txBody>
          <a:bodyPr wrap="square" lIns="0" tIns="0" rIns="0" bIns="0" rtlCol="0" anchor="t">
            <a:spAutoFit/>
          </a:bodyPr>
          <a:lstStyle/>
          <a:p>
            <a:pPr>
              <a:lnSpc>
                <a:spcPct val="150000"/>
              </a:lnSpc>
            </a:pPr>
            <a:r>
              <a:rPr lang="en-US" sz="2400" b="1" spc="-21">
                <a:latin typeface="Overpass Light Bold"/>
              </a:rPr>
              <a:t>Smart Bin Trial Data: </a:t>
            </a:r>
            <a:r>
              <a:rPr lang="en-US" sz="2400" spc="-21">
                <a:latin typeface="Overpass Light Bold"/>
              </a:rPr>
              <a:t>Finding the best relationship between average total flights per day and fraction of bin filled given smart bin trial data</a:t>
            </a:r>
            <a:endParaRPr lang="en-US">
              <a:cs typeface="Calibri"/>
            </a:endParaRPr>
          </a:p>
          <a:p>
            <a:pPr>
              <a:lnSpc>
                <a:spcPct val="150000"/>
              </a:lnSpc>
            </a:pPr>
            <a:r>
              <a:rPr lang="en-US" sz="2400" b="1" spc="-21">
                <a:latin typeface="Overpass Light Bold"/>
              </a:rPr>
              <a:t>Results: </a:t>
            </a:r>
            <a:r>
              <a:rPr lang="en-US" sz="2400" spc="-21">
                <a:latin typeface="Overpass Light Bold"/>
              </a:rPr>
              <a:t>Linear Model is the best fit based on R</a:t>
            </a:r>
            <a:r>
              <a:rPr lang="en-US" sz="2400" spc="-21" baseline="30000">
                <a:latin typeface="Overpass Light Bold"/>
              </a:rPr>
              <a:t>2 </a:t>
            </a:r>
            <a:r>
              <a:rPr lang="en-US" sz="2400" spc="-21">
                <a:latin typeface="Overpass Light Bold"/>
              </a:rPr>
              <a:t> value and randomly distributed residuals</a:t>
            </a:r>
          </a:p>
        </p:txBody>
      </p:sp>
      <p:sp>
        <p:nvSpPr>
          <p:cNvPr id="17" name="TextBox 12">
            <a:extLst>
              <a:ext uri="{FF2B5EF4-FFF2-40B4-BE49-F238E27FC236}">
                <a16:creationId xmlns:a16="http://schemas.microsoft.com/office/drawing/2014/main" id="{20FCD43F-145F-4CE2-82E0-0386D6C9200A}"/>
              </a:ext>
            </a:extLst>
          </p:cNvPr>
          <p:cNvSpPr txBox="1"/>
          <p:nvPr/>
        </p:nvSpPr>
        <p:spPr>
          <a:xfrm>
            <a:off x="4640320" y="9719579"/>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pic>
        <p:nvPicPr>
          <p:cNvPr id="12" name="Graphic 11" descr="Scatterplot outline">
            <a:extLst>
              <a:ext uri="{FF2B5EF4-FFF2-40B4-BE49-F238E27FC236}">
                <a16:creationId xmlns:a16="http://schemas.microsoft.com/office/drawing/2014/main" id="{A9977C01-CF33-4462-9B39-9D94D6BC3B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1236" y="811810"/>
            <a:ext cx="914400" cy="914400"/>
          </a:xfrm>
          <a:prstGeom prst="rect">
            <a:avLst/>
          </a:prstGeom>
        </p:spPr>
      </p:pic>
      <p:pic>
        <p:nvPicPr>
          <p:cNvPr id="3" name="Picture 2" descr="Chart, scatter chart&#10;&#10;Description automatically generated">
            <a:extLst>
              <a:ext uri="{FF2B5EF4-FFF2-40B4-BE49-F238E27FC236}">
                <a16:creationId xmlns:a16="http://schemas.microsoft.com/office/drawing/2014/main" id="{4EFF5B55-FC1F-4045-B937-0FC888279A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253" y="3723770"/>
            <a:ext cx="9758083" cy="5737973"/>
          </a:xfrm>
          <a:prstGeom prst="rect">
            <a:avLst/>
          </a:prstGeom>
        </p:spPr>
      </p:pic>
    </p:spTree>
    <p:extLst>
      <p:ext uri="{BB962C8B-B14F-4D97-AF65-F5344CB8AC3E}">
        <p14:creationId xmlns:p14="http://schemas.microsoft.com/office/powerpoint/2010/main" val="211280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6DBEC918-1882-4C25-92D0-D7BFE2219BB4}"/>
              </a:ext>
            </a:extLst>
          </p:cNvPr>
          <p:cNvSpPr/>
          <p:nvPr/>
        </p:nvSpPr>
        <p:spPr>
          <a:xfrm>
            <a:off x="0" y="1910402"/>
            <a:ext cx="18288000" cy="7710676"/>
          </a:xfrm>
          <a:prstGeom prst="rect">
            <a:avLst/>
          </a:prstGeom>
          <a:solidFill>
            <a:srgbClr val="F5F6F4"/>
          </a:solidFill>
        </p:spPr>
        <p:txBody>
          <a:bodyPr/>
          <a:lstStyle/>
          <a:p>
            <a:endParaRPr lang="en-SG"/>
          </a:p>
        </p:txBody>
      </p:sp>
      <p:sp>
        <p:nvSpPr>
          <p:cNvPr id="8" name="TextBox 8"/>
          <p:cNvSpPr txBox="1"/>
          <p:nvPr/>
        </p:nvSpPr>
        <p:spPr>
          <a:xfrm>
            <a:off x="3116654" y="922950"/>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Optimization Model</a:t>
            </a:r>
          </a:p>
        </p:txBody>
      </p:sp>
      <p:sp>
        <p:nvSpPr>
          <p:cNvPr id="9" name="TextBox 9"/>
          <p:cNvSpPr txBox="1"/>
          <p:nvPr/>
        </p:nvSpPr>
        <p:spPr>
          <a:xfrm>
            <a:off x="8885313" y="421323"/>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05</a:t>
            </a:r>
          </a:p>
        </p:txBody>
      </p:sp>
      <p:sp>
        <p:nvSpPr>
          <p:cNvPr id="14" name="TextBox 10">
            <a:extLst>
              <a:ext uri="{FF2B5EF4-FFF2-40B4-BE49-F238E27FC236}">
                <a16:creationId xmlns:a16="http://schemas.microsoft.com/office/drawing/2014/main" id="{F182B78C-5F9A-40B7-AD34-9F72617D9AE0}"/>
              </a:ext>
            </a:extLst>
          </p:cNvPr>
          <p:cNvSpPr txBox="1"/>
          <p:nvPr/>
        </p:nvSpPr>
        <p:spPr>
          <a:xfrm>
            <a:off x="3624942" y="2800195"/>
            <a:ext cx="11038113" cy="6607963"/>
          </a:xfrm>
          <a:prstGeom prst="rect">
            <a:avLst/>
          </a:prstGeom>
        </p:spPr>
        <p:txBody>
          <a:bodyPr wrap="square" lIns="0" tIns="0" rIns="0" bIns="0" rtlCol="0" anchor="t">
            <a:spAutoFit/>
          </a:bodyPr>
          <a:lstStyle/>
          <a:p>
            <a:pPr algn="ctr"/>
            <a:r>
              <a:rPr lang="en-US" sz="3600" b="1">
                <a:latin typeface="Overpass Light" panose="020B0604020202020204" charset="0"/>
              </a:rPr>
              <a:t>1st Phase: </a:t>
            </a:r>
          </a:p>
          <a:p>
            <a:pPr algn="ctr"/>
            <a:r>
              <a:rPr lang="en-US" sz="3200">
                <a:latin typeface="Overpass Light" panose="020B0604020202020204" charset="0"/>
              </a:rPr>
              <a:t>Without smart bins to track the rate of bins filling up.</a:t>
            </a:r>
          </a:p>
          <a:p>
            <a:pPr algn="ctr"/>
            <a:endParaRPr lang="en-US" sz="3600">
              <a:latin typeface="Overpass Light" panose="020B0604020202020204" charset="0"/>
            </a:endParaRPr>
          </a:p>
          <a:p>
            <a:pPr algn="ctr"/>
            <a:r>
              <a:rPr lang="en-US" sz="3600" b="1">
                <a:latin typeface="Overpass Light" panose="020B0604020202020204" charset="0"/>
              </a:rPr>
              <a:t>2nd Phase:</a:t>
            </a:r>
          </a:p>
          <a:p>
            <a:pPr algn="ctr"/>
            <a:r>
              <a:rPr lang="en-US" sz="3200">
                <a:latin typeface="Overpass Light" panose="020B0604020202020204" charset="0"/>
              </a:rPr>
              <a:t>Adding in of smart bins, which allow us to track the rate of bins filling up and using our regression model to predict the rate of bins filling up based on flight volume.</a:t>
            </a:r>
          </a:p>
          <a:p>
            <a:pPr algn="ctr"/>
            <a:endParaRPr lang="en-US" sz="3600">
              <a:latin typeface="Overpass Light" panose="020B0604020202020204" charset="0"/>
            </a:endParaRPr>
          </a:p>
          <a:p>
            <a:pPr algn="ctr"/>
            <a:r>
              <a:rPr lang="en-US" sz="3600" b="1">
                <a:latin typeface="Overpass Light" panose="020B0604020202020204" charset="0"/>
              </a:rPr>
              <a:t>Tool Used:</a:t>
            </a:r>
          </a:p>
          <a:p>
            <a:pPr algn="ctr"/>
            <a:r>
              <a:rPr lang="en-US" sz="3200">
                <a:latin typeface="Overpass Light" panose="020B0604020202020204" charset="0"/>
              </a:rPr>
              <a:t>Excel, GRG Nonlinear, Data Solver </a:t>
            </a:r>
          </a:p>
          <a:p>
            <a:pPr algn="ctr"/>
            <a:endParaRPr lang="en-US" sz="3600">
              <a:latin typeface="Overpass Light" panose="020B0604020202020204" charset="0"/>
            </a:endParaRPr>
          </a:p>
          <a:p>
            <a:pPr marL="342900" indent="-342900" algn="ctr">
              <a:lnSpc>
                <a:spcPts val="2850"/>
              </a:lnSpc>
              <a:buFont typeface="+mj-lt"/>
              <a:buAutoNum type="arabicPeriod"/>
            </a:pPr>
            <a:endParaRPr lang="en-US" sz="3600" b="1" spc="-19">
              <a:solidFill>
                <a:srgbClr val="08122B"/>
              </a:solidFill>
              <a:latin typeface="Overpass Light Bold" panose="020B0604020202020204" charset="0"/>
            </a:endParaRPr>
          </a:p>
          <a:p>
            <a:pPr algn="ctr">
              <a:lnSpc>
                <a:spcPts val="2850"/>
              </a:lnSpc>
            </a:pPr>
            <a:endParaRPr lang="en-US" sz="3600" b="1" spc="-19">
              <a:solidFill>
                <a:srgbClr val="08122B"/>
              </a:solidFill>
              <a:latin typeface="Overpass Light Bold" panose="020B0604020202020204" charset="0"/>
            </a:endParaRPr>
          </a:p>
        </p:txBody>
      </p:sp>
      <p:sp>
        <p:nvSpPr>
          <p:cNvPr id="15" name="TextBox 12">
            <a:extLst>
              <a:ext uri="{FF2B5EF4-FFF2-40B4-BE49-F238E27FC236}">
                <a16:creationId xmlns:a16="http://schemas.microsoft.com/office/drawing/2014/main" id="{4F822AF2-A6C3-4A0D-B810-C3F287BF150E}"/>
              </a:ext>
            </a:extLst>
          </p:cNvPr>
          <p:cNvSpPr txBox="1"/>
          <p:nvPr/>
        </p:nvSpPr>
        <p:spPr>
          <a:xfrm>
            <a:off x="4640320" y="9719579"/>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pic>
        <p:nvPicPr>
          <p:cNvPr id="5" name="Graphic 4" descr="Bullseye with solid fill">
            <a:extLst>
              <a:ext uri="{FF2B5EF4-FFF2-40B4-BE49-F238E27FC236}">
                <a16:creationId xmlns:a16="http://schemas.microsoft.com/office/drawing/2014/main" id="{04206EDB-2CF3-4737-88E0-D3A7C453EA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33279" y="821241"/>
            <a:ext cx="914400" cy="914400"/>
          </a:xfrm>
          <a:prstGeom prst="rect">
            <a:avLst/>
          </a:prstGeom>
        </p:spPr>
      </p:pic>
    </p:spTree>
    <p:extLst>
      <p:ext uri="{BB962C8B-B14F-4D97-AF65-F5344CB8AC3E}">
        <p14:creationId xmlns:p14="http://schemas.microsoft.com/office/powerpoint/2010/main" val="2106637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2427"/>
        </a:solidFill>
        <a:effectLst/>
      </p:bgPr>
    </p:bg>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6DBEC918-1882-4C25-92D0-D7BFE2219BB4}"/>
              </a:ext>
            </a:extLst>
          </p:cNvPr>
          <p:cNvSpPr/>
          <p:nvPr/>
        </p:nvSpPr>
        <p:spPr>
          <a:xfrm>
            <a:off x="0" y="1910402"/>
            <a:ext cx="18288000" cy="7710676"/>
          </a:xfrm>
          <a:prstGeom prst="rect">
            <a:avLst/>
          </a:prstGeom>
          <a:solidFill>
            <a:srgbClr val="F5F6F4"/>
          </a:solidFill>
        </p:spPr>
        <p:txBody>
          <a:bodyPr/>
          <a:lstStyle/>
          <a:p>
            <a:endParaRPr lang="en-SG"/>
          </a:p>
        </p:txBody>
      </p:sp>
      <p:pic>
        <p:nvPicPr>
          <p:cNvPr id="24" name="Picture 23">
            <a:extLst>
              <a:ext uri="{FF2B5EF4-FFF2-40B4-BE49-F238E27FC236}">
                <a16:creationId xmlns:a16="http://schemas.microsoft.com/office/drawing/2014/main" id="{49607F5D-A215-47F4-A72B-4541B91B0457}"/>
              </a:ext>
            </a:extLst>
          </p:cNvPr>
          <p:cNvPicPr>
            <a:picLocks noChangeAspect="1"/>
          </p:cNvPicPr>
          <p:nvPr/>
        </p:nvPicPr>
        <p:blipFill rotWithShape="1">
          <a:blip r:embed="rId3">
            <a:extLst>
              <a:ext uri="{28A0092B-C50C-407E-A947-70E740481C1C}">
                <a14:useLocalDpi xmlns:a14="http://schemas.microsoft.com/office/drawing/2010/main" val="0"/>
              </a:ext>
            </a:extLst>
          </a:blip>
          <a:srcRect b="33167"/>
          <a:stretch/>
        </p:blipFill>
        <p:spPr>
          <a:xfrm>
            <a:off x="526473" y="5858605"/>
            <a:ext cx="17489193" cy="3505445"/>
          </a:xfrm>
          <a:prstGeom prst="rect">
            <a:avLst/>
          </a:prstGeom>
        </p:spPr>
      </p:pic>
      <p:pic>
        <p:nvPicPr>
          <p:cNvPr id="3" name="Picture 3"/>
          <p:cNvPicPr>
            <a:picLocks noChangeAspect="1"/>
          </p:cNvPicPr>
          <p:nvPr/>
        </p:nvPicPr>
        <p:blipFill>
          <a:blip r:embed="rId4"/>
          <a:srcRect/>
          <a:stretch>
            <a:fillRect/>
          </a:stretch>
        </p:blipFill>
        <p:spPr>
          <a:xfrm>
            <a:off x="739248" y="2144152"/>
            <a:ext cx="824076" cy="824076"/>
          </a:xfrm>
          <a:prstGeom prst="rect">
            <a:avLst/>
          </a:prstGeom>
        </p:spPr>
      </p:pic>
      <p:sp>
        <p:nvSpPr>
          <p:cNvPr id="8" name="TextBox 8"/>
          <p:cNvSpPr txBox="1"/>
          <p:nvPr/>
        </p:nvSpPr>
        <p:spPr>
          <a:xfrm>
            <a:off x="3116654" y="922950"/>
            <a:ext cx="11958692" cy="987450"/>
          </a:xfrm>
          <a:prstGeom prst="rect">
            <a:avLst/>
          </a:prstGeom>
        </p:spPr>
        <p:txBody>
          <a:bodyPr lIns="0" tIns="0" rIns="0" bIns="0" rtlCol="0" anchor="t">
            <a:spAutoFit/>
          </a:bodyPr>
          <a:lstStyle/>
          <a:p>
            <a:pPr algn="ctr">
              <a:lnSpc>
                <a:spcPts val="7680"/>
              </a:lnSpc>
            </a:pPr>
            <a:r>
              <a:rPr lang="en-US" sz="6400">
                <a:solidFill>
                  <a:srgbClr val="F5F6F4"/>
                </a:solidFill>
                <a:latin typeface="Halant Medium"/>
              </a:rPr>
              <a:t>Optimization Model</a:t>
            </a:r>
          </a:p>
        </p:txBody>
      </p:sp>
      <p:sp>
        <p:nvSpPr>
          <p:cNvPr id="9" name="TextBox 9"/>
          <p:cNvSpPr txBox="1"/>
          <p:nvPr/>
        </p:nvSpPr>
        <p:spPr>
          <a:xfrm>
            <a:off x="8885313" y="421323"/>
            <a:ext cx="517373" cy="399918"/>
          </a:xfrm>
          <a:prstGeom prst="rect">
            <a:avLst/>
          </a:prstGeom>
        </p:spPr>
        <p:txBody>
          <a:bodyPr lIns="0" tIns="0" rIns="0" bIns="0" rtlCol="0" anchor="t">
            <a:spAutoFit/>
          </a:bodyPr>
          <a:lstStyle/>
          <a:p>
            <a:pPr algn="ctr">
              <a:lnSpc>
                <a:spcPts val="3359"/>
              </a:lnSpc>
              <a:spcBef>
                <a:spcPct val="0"/>
              </a:spcBef>
            </a:pPr>
            <a:r>
              <a:rPr lang="en-US" sz="2400" spc="-36">
                <a:solidFill>
                  <a:srgbClr val="F5F6F4"/>
                </a:solidFill>
                <a:latin typeface="Overpass Light Bold"/>
              </a:rPr>
              <a:t>05</a:t>
            </a:r>
          </a:p>
        </p:txBody>
      </p:sp>
      <p:sp>
        <p:nvSpPr>
          <p:cNvPr id="13" name="TextBox 13"/>
          <p:cNvSpPr txBox="1"/>
          <p:nvPr/>
        </p:nvSpPr>
        <p:spPr>
          <a:xfrm>
            <a:off x="1820585" y="2192544"/>
            <a:ext cx="6698575" cy="3708708"/>
          </a:xfrm>
          <a:prstGeom prst="rect">
            <a:avLst/>
          </a:prstGeom>
        </p:spPr>
        <p:txBody>
          <a:bodyPr wrap="square" lIns="0" tIns="0" rIns="0" bIns="0" rtlCol="0" anchor="t">
            <a:spAutoFit/>
          </a:bodyPr>
          <a:lstStyle/>
          <a:p>
            <a:r>
              <a:rPr lang="en-US" sz="2800" b="1" spc="-19">
                <a:solidFill>
                  <a:srgbClr val="08122B"/>
                </a:solidFill>
                <a:latin typeface="Overpass Light Bold" panose="020B0604020202020204" charset="0"/>
              </a:rPr>
              <a:t>Objective Function:</a:t>
            </a:r>
          </a:p>
          <a:p>
            <a:r>
              <a:rPr lang="en-US" sz="2400" spc="-19">
                <a:solidFill>
                  <a:srgbClr val="08122B"/>
                </a:solidFill>
                <a:latin typeface="Overpass Light" panose="020B0604020202020204" charset="0"/>
              </a:rPr>
              <a:t>Minimize the number of Teams for each shift such that the excess time left of their working hours per pair is minimum</a:t>
            </a:r>
          </a:p>
          <a:p>
            <a:endParaRPr lang="en-US" sz="2400" spc="-19">
              <a:solidFill>
                <a:srgbClr val="08122B"/>
              </a:solidFill>
              <a:latin typeface="Overpass Light" panose="020B0604020202020204" charset="0"/>
            </a:endParaRPr>
          </a:p>
          <a:p>
            <a:r>
              <a:rPr lang="en-US" sz="2400" spc="-19">
                <a:solidFill>
                  <a:srgbClr val="08122B"/>
                </a:solidFill>
                <a:latin typeface="Overpass Light" panose="020B0604020202020204" charset="0"/>
              </a:rPr>
              <a:t>Current Allocation of Teams (in pairs):</a:t>
            </a:r>
          </a:p>
          <a:p>
            <a:r>
              <a:rPr lang="en-US" sz="2400" spc="-19">
                <a:solidFill>
                  <a:srgbClr val="08122B"/>
                </a:solidFill>
                <a:latin typeface="Overpass Light" panose="020B0604020202020204" charset="0"/>
              </a:rPr>
              <a:t>Shift 1 (8am to 5pm): 6 Teams </a:t>
            </a:r>
          </a:p>
          <a:p>
            <a:r>
              <a:rPr lang="en-US" sz="2400" spc="-19">
                <a:solidFill>
                  <a:srgbClr val="08122B"/>
                </a:solidFill>
                <a:latin typeface="Overpass Light" panose="020B0604020202020204" charset="0"/>
              </a:rPr>
              <a:t>Shift 2 (5pm to 11pm): 4 Teams </a:t>
            </a:r>
          </a:p>
          <a:p>
            <a:r>
              <a:rPr lang="en-US" sz="2400" spc="-19">
                <a:solidFill>
                  <a:srgbClr val="08122B"/>
                </a:solidFill>
                <a:latin typeface="Overpass Light" panose="020B0604020202020204" charset="0"/>
              </a:rPr>
              <a:t>Shift 3 (11pm to 8am): 2 Teams</a:t>
            </a:r>
          </a:p>
          <a:p>
            <a:endParaRPr lang="en-US" sz="2100" spc="-19">
              <a:solidFill>
                <a:srgbClr val="08122B"/>
              </a:solidFill>
              <a:latin typeface="Overpass Light Bold" panose="020B0604020202020204" charset="0"/>
            </a:endParaRPr>
          </a:p>
        </p:txBody>
      </p:sp>
      <p:pic>
        <p:nvPicPr>
          <p:cNvPr id="16" name="Graphic 4" descr="Atom">
            <a:extLst>
              <a:ext uri="{FF2B5EF4-FFF2-40B4-BE49-F238E27FC236}">
                <a16:creationId xmlns:a16="http://schemas.microsoft.com/office/drawing/2014/main" id="{BA0C9D7D-3E22-42C6-B87B-40114C27B89C}"/>
              </a:ext>
            </a:extLst>
          </p:cNvPr>
          <p:cNvPicPr>
            <a:picLocks noChangeAspect="1"/>
          </p:cNvPicPr>
          <p:nvPr/>
        </p:nvPicPr>
        <p:blipFill>
          <a:blip r:embed="rId5">
            <a:alphaModFix amt="40000"/>
            <a:extLst>
              <a:ext uri="{96DAC541-7B7A-43D3-8B79-37D633B846F1}">
                <asvg:svgBlip xmlns:asvg="http://schemas.microsoft.com/office/drawing/2016/SVG/main" r:embed="rId6"/>
              </a:ext>
            </a:extLst>
          </a:blip>
          <a:stretch>
            <a:fillRect/>
          </a:stretch>
        </p:blipFill>
        <p:spPr>
          <a:xfrm>
            <a:off x="8976362" y="2226396"/>
            <a:ext cx="914400" cy="914400"/>
          </a:xfrm>
          <a:prstGeom prst="rect">
            <a:avLst/>
          </a:prstGeom>
        </p:spPr>
      </p:pic>
      <p:sp>
        <p:nvSpPr>
          <p:cNvPr id="19" name="TextBox 13">
            <a:extLst>
              <a:ext uri="{FF2B5EF4-FFF2-40B4-BE49-F238E27FC236}">
                <a16:creationId xmlns:a16="http://schemas.microsoft.com/office/drawing/2014/main" id="{D6D58A12-C559-46E8-B481-5B9A04B05541}"/>
              </a:ext>
            </a:extLst>
          </p:cNvPr>
          <p:cNvSpPr txBox="1"/>
          <p:nvPr/>
        </p:nvSpPr>
        <p:spPr>
          <a:xfrm>
            <a:off x="10057700" y="2226396"/>
            <a:ext cx="7064727" cy="1492716"/>
          </a:xfrm>
          <a:prstGeom prst="rect">
            <a:avLst/>
          </a:prstGeom>
        </p:spPr>
        <p:txBody>
          <a:bodyPr wrap="square" lIns="0" tIns="0" rIns="0" bIns="0" rtlCol="0" anchor="t">
            <a:spAutoFit/>
          </a:bodyPr>
          <a:lstStyle/>
          <a:p>
            <a:r>
              <a:rPr lang="en-US" sz="2800" b="1" spc="-19">
                <a:solidFill>
                  <a:srgbClr val="08122B"/>
                </a:solidFill>
                <a:latin typeface="Overpass Light Bold" panose="020B0604020202020204" charset="0"/>
              </a:rPr>
              <a:t>Decision Variable:</a:t>
            </a:r>
          </a:p>
          <a:p>
            <a:r>
              <a:rPr lang="en-US" sz="2400" b="1" spc="-19">
                <a:solidFill>
                  <a:srgbClr val="08122B"/>
                </a:solidFill>
                <a:latin typeface="Overpass Light" panose="020B0604020202020204" charset="0"/>
              </a:rPr>
              <a:t>1 </a:t>
            </a:r>
            <a:r>
              <a:rPr lang="en-US" sz="2400" spc="-19">
                <a:solidFill>
                  <a:srgbClr val="08122B"/>
                </a:solidFill>
                <a:latin typeface="Overpass Light" panose="020B0604020202020204" charset="0"/>
              </a:rPr>
              <a:t>represents the area is </a:t>
            </a:r>
            <a:r>
              <a:rPr lang="en-US" sz="2400" b="1" spc="-19">
                <a:solidFill>
                  <a:srgbClr val="08122B"/>
                </a:solidFill>
                <a:latin typeface="Overpass Light" panose="020B0604020202020204" charset="0"/>
              </a:rPr>
              <a:t>allocated</a:t>
            </a:r>
            <a:r>
              <a:rPr lang="en-US" sz="2400" spc="-19">
                <a:solidFill>
                  <a:srgbClr val="08122B"/>
                </a:solidFill>
                <a:latin typeface="Overpass Light" panose="020B0604020202020204" charset="0"/>
              </a:rPr>
              <a:t> to the team </a:t>
            </a:r>
          </a:p>
          <a:p>
            <a:r>
              <a:rPr lang="en-US" sz="2400" b="1" spc="-19">
                <a:solidFill>
                  <a:srgbClr val="08122B"/>
                </a:solidFill>
                <a:latin typeface="Overpass Light" panose="020B0604020202020204" charset="0"/>
              </a:rPr>
              <a:t>0</a:t>
            </a:r>
            <a:r>
              <a:rPr lang="en-US" sz="2400" spc="-19">
                <a:solidFill>
                  <a:srgbClr val="08122B"/>
                </a:solidFill>
                <a:latin typeface="Overpass Light" panose="020B0604020202020204" charset="0"/>
              </a:rPr>
              <a:t> represents the area is </a:t>
            </a:r>
            <a:r>
              <a:rPr lang="en-US" sz="2400" b="1" spc="-19">
                <a:solidFill>
                  <a:srgbClr val="08122B"/>
                </a:solidFill>
                <a:latin typeface="Overpass Light" panose="020B0604020202020204" charset="0"/>
              </a:rPr>
              <a:t>not</a:t>
            </a:r>
            <a:r>
              <a:rPr lang="en-US" sz="2400" spc="-19">
                <a:solidFill>
                  <a:srgbClr val="08122B"/>
                </a:solidFill>
                <a:latin typeface="Overpass Light" panose="020B0604020202020204" charset="0"/>
              </a:rPr>
              <a:t> </a:t>
            </a:r>
            <a:r>
              <a:rPr lang="en-US" sz="2400" b="1" spc="-19">
                <a:solidFill>
                  <a:srgbClr val="08122B"/>
                </a:solidFill>
                <a:latin typeface="Overpass Light" panose="020B0604020202020204" charset="0"/>
              </a:rPr>
              <a:t>allocated</a:t>
            </a:r>
            <a:r>
              <a:rPr lang="en-US" sz="2400" spc="-19">
                <a:solidFill>
                  <a:srgbClr val="08122B"/>
                </a:solidFill>
                <a:latin typeface="Overpass Light" panose="020B0604020202020204" charset="0"/>
              </a:rPr>
              <a:t> to the team</a:t>
            </a:r>
          </a:p>
          <a:p>
            <a:endParaRPr lang="en-US" sz="2100" spc="-19">
              <a:solidFill>
                <a:srgbClr val="08122B"/>
              </a:solidFill>
              <a:latin typeface="Overpass Light Bold" panose="020B0604020202020204" charset="0"/>
            </a:endParaRPr>
          </a:p>
        </p:txBody>
      </p:sp>
      <p:sp>
        <p:nvSpPr>
          <p:cNvPr id="6" name="Rectangle 5">
            <a:extLst>
              <a:ext uri="{FF2B5EF4-FFF2-40B4-BE49-F238E27FC236}">
                <a16:creationId xmlns:a16="http://schemas.microsoft.com/office/drawing/2014/main" id="{EADCCE2D-966C-4031-9B44-EC6DAAAB596F}"/>
              </a:ext>
            </a:extLst>
          </p:cNvPr>
          <p:cNvSpPr/>
          <p:nvPr/>
        </p:nvSpPr>
        <p:spPr>
          <a:xfrm>
            <a:off x="526473" y="6934200"/>
            <a:ext cx="17489193" cy="2476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aseline="-25000">
              <a:ln>
                <a:solidFill>
                  <a:schemeClr val="tx1"/>
                </a:solidFill>
              </a:ln>
            </a:endParaRPr>
          </a:p>
        </p:txBody>
      </p:sp>
      <p:sp>
        <p:nvSpPr>
          <p:cNvPr id="22" name="Rectangle 21">
            <a:extLst>
              <a:ext uri="{FF2B5EF4-FFF2-40B4-BE49-F238E27FC236}">
                <a16:creationId xmlns:a16="http://schemas.microsoft.com/office/drawing/2014/main" id="{F3617EF5-1386-4D52-B825-6180907708C7}"/>
              </a:ext>
            </a:extLst>
          </p:cNvPr>
          <p:cNvSpPr/>
          <p:nvPr/>
        </p:nvSpPr>
        <p:spPr>
          <a:xfrm>
            <a:off x="17239672" y="9102919"/>
            <a:ext cx="775994" cy="2476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chemeClr val="tx1"/>
                </a:solidFill>
              </a:ln>
            </a:endParaRPr>
          </a:p>
        </p:txBody>
      </p:sp>
      <p:sp>
        <p:nvSpPr>
          <p:cNvPr id="23" name="TextBox 12">
            <a:extLst>
              <a:ext uri="{FF2B5EF4-FFF2-40B4-BE49-F238E27FC236}">
                <a16:creationId xmlns:a16="http://schemas.microsoft.com/office/drawing/2014/main" id="{1E14C253-7D23-4EC4-961D-2CF7F4112164}"/>
              </a:ext>
            </a:extLst>
          </p:cNvPr>
          <p:cNvSpPr txBox="1"/>
          <p:nvPr/>
        </p:nvSpPr>
        <p:spPr>
          <a:xfrm>
            <a:off x="4640320" y="9719579"/>
            <a:ext cx="9007359" cy="260199"/>
          </a:xfrm>
          <a:prstGeom prst="rect">
            <a:avLst/>
          </a:prstGeom>
        </p:spPr>
        <p:txBody>
          <a:bodyPr wrap="square" lIns="0" tIns="0" rIns="0" bIns="0" rtlCol="0" anchor="t">
            <a:spAutoFit/>
          </a:bodyPr>
          <a:lstStyle/>
          <a:p>
            <a:pPr algn="ctr">
              <a:lnSpc>
                <a:spcPts val="2240"/>
              </a:lnSpc>
              <a:spcBef>
                <a:spcPct val="0"/>
              </a:spcBef>
            </a:pPr>
            <a:r>
              <a:rPr lang="en-US" sz="1600" spc="80">
                <a:solidFill>
                  <a:schemeClr val="bg1"/>
                </a:solidFill>
                <a:latin typeface="Overpass Light"/>
              </a:rPr>
              <a:t>FINAL REPORT |  DECEMBER 2020</a:t>
            </a:r>
          </a:p>
        </p:txBody>
      </p:sp>
      <p:pic>
        <p:nvPicPr>
          <p:cNvPr id="2" name="Graphic 1" descr="Bullseye with solid fill">
            <a:extLst>
              <a:ext uri="{FF2B5EF4-FFF2-40B4-BE49-F238E27FC236}">
                <a16:creationId xmlns:a16="http://schemas.microsoft.com/office/drawing/2014/main" id="{543527E9-3001-4F7A-A069-AAB97D6184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733279" y="821241"/>
            <a:ext cx="914400" cy="914400"/>
          </a:xfrm>
          <a:prstGeom prst="rect">
            <a:avLst/>
          </a:prstGeom>
        </p:spPr>
      </p:pic>
    </p:spTree>
    <p:extLst>
      <p:ext uri="{BB962C8B-B14F-4D97-AF65-F5344CB8AC3E}">
        <p14:creationId xmlns:p14="http://schemas.microsoft.com/office/powerpoint/2010/main" val="2135880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16</Slides>
  <Notes>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Blue and White Corporate Business Presentation</dc:title>
  <dc:creator>user</dc:creator>
  <cp:revision>9</cp:revision>
  <dcterms:created xsi:type="dcterms:W3CDTF">2006-08-16T00:00:00Z</dcterms:created>
  <dcterms:modified xsi:type="dcterms:W3CDTF">2021-03-22T10:16:41Z</dcterms:modified>
  <dc:identifier>DAEKYAb-1Kc</dc:identifier>
</cp:coreProperties>
</file>